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0"/>
  </p:notesMasterIdLst>
  <p:handoutMasterIdLst>
    <p:handoutMasterId r:id="rId11"/>
  </p:handoutMasterIdLst>
  <p:sldIdLst>
    <p:sldId id="256" r:id="rId2"/>
    <p:sldId id="257" r:id="rId3"/>
    <p:sldId id="259" r:id="rId4"/>
    <p:sldId id="260" r:id="rId5"/>
    <p:sldId id="263" r:id="rId6"/>
    <p:sldId id="261" r:id="rId7"/>
    <p:sldId id="262" r:id="rId8"/>
    <p:sldId id="264" r:id="rId9"/>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7444C"/>
    <a:srgbClr val="C2C7CB"/>
    <a:srgbClr val="E6E6E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53888779-706E-45BF-BD96-9A60D8880E9E}" v="15" dt="2022-09-07T12:50:11.813"/>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34587" autoAdjust="0"/>
    <p:restoredTop sz="85735" autoAdjust="0"/>
  </p:normalViewPr>
  <p:slideViewPr>
    <p:cSldViewPr snapToGrid="0">
      <p:cViewPr varScale="1">
        <p:scale>
          <a:sx n="80" d="100"/>
          <a:sy n="80" d="100"/>
        </p:scale>
        <p:origin x="1488" y="96"/>
      </p:cViewPr>
      <p:guideLst/>
    </p:cSldViewPr>
  </p:slideViewPr>
  <p:outlineViewPr>
    <p:cViewPr>
      <p:scale>
        <a:sx n="33" d="100"/>
        <a:sy n="33" d="100"/>
      </p:scale>
      <p:origin x="0" y="0"/>
    </p:cViewPr>
  </p:outlineViewPr>
  <p:notesTextViewPr>
    <p:cViewPr>
      <p:scale>
        <a:sx n="1" d="1"/>
        <a:sy n="1" d="1"/>
      </p:scale>
      <p:origin x="0" y="0"/>
    </p:cViewPr>
  </p:notesTextViewPr>
  <p:notesViewPr>
    <p:cSldViewPr snapToGrid="0">
      <p:cViewPr varScale="1">
        <p:scale>
          <a:sx n="87" d="100"/>
          <a:sy n="87" d="100"/>
        </p:scale>
        <p:origin x="2988" y="90"/>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17" Type="http://schemas.microsoft.com/office/2015/10/relationships/revisionInfo" Target="revisionInfo.xml"/><Relationship Id="rId2" Type="http://schemas.openxmlformats.org/officeDocument/2006/relationships/slide" Target="slides/slide1.xml"/><Relationship Id="rId16" Type="http://schemas.microsoft.com/office/2016/11/relationships/changesInfo" Target="changesInfos/changesInfo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Catherine Sloan" userId="79420645-a597-4ec1-bdfe-aa44f87a7218" providerId="ADAL" clId="{53888779-706E-45BF-BD96-9A60D8880E9E}"/>
    <pc:docChg chg="undo redo custSel addSld delSld modSld">
      <pc:chgData name="Catherine Sloan" userId="79420645-a597-4ec1-bdfe-aa44f87a7218" providerId="ADAL" clId="{53888779-706E-45BF-BD96-9A60D8880E9E}" dt="2022-09-07T13:20:42.584" v="10598" actId="368"/>
      <pc:docMkLst>
        <pc:docMk/>
      </pc:docMkLst>
      <pc:sldChg chg="addSp delSp modSp mod">
        <pc:chgData name="Catherine Sloan" userId="79420645-a597-4ec1-bdfe-aa44f87a7218" providerId="ADAL" clId="{53888779-706E-45BF-BD96-9A60D8880E9E}" dt="2022-09-07T12:51:23.220" v="4796" actId="962"/>
        <pc:sldMkLst>
          <pc:docMk/>
          <pc:sldMk cId="1509471201" sldId="256"/>
        </pc:sldMkLst>
        <pc:spChg chg="mod">
          <ac:chgData name="Catherine Sloan" userId="79420645-a597-4ec1-bdfe-aa44f87a7218" providerId="ADAL" clId="{53888779-706E-45BF-BD96-9A60D8880E9E}" dt="2022-09-07T10:16:47.052" v="22" actId="20577"/>
          <ac:spMkLst>
            <pc:docMk/>
            <pc:sldMk cId="1509471201" sldId="256"/>
            <ac:spMk id="14" creationId="{1B102A41-8586-27D6-F313-BAEBD34AA20E}"/>
          </ac:spMkLst>
        </pc:spChg>
        <pc:picChg chg="add del mod modCrop">
          <ac:chgData name="Catherine Sloan" userId="79420645-a597-4ec1-bdfe-aa44f87a7218" providerId="ADAL" clId="{53888779-706E-45BF-BD96-9A60D8880E9E}" dt="2022-09-07T10:21:26.837" v="28" actId="21"/>
          <ac:picMkLst>
            <pc:docMk/>
            <pc:sldMk cId="1509471201" sldId="256"/>
            <ac:picMk id="3" creationId="{AF2A502B-974A-2613-CF2D-76ACE588663A}"/>
          </ac:picMkLst>
        </pc:picChg>
        <pc:picChg chg="del">
          <ac:chgData name="Catherine Sloan" userId="79420645-a597-4ec1-bdfe-aa44f87a7218" providerId="ADAL" clId="{53888779-706E-45BF-BD96-9A60D8880E9E}" dt="2022-09-07T10:20:53.646" v="23" actId="478"/>
          <ac:picMkLst>
            <pc:docMk/>
            <pc:sldMk cId="1509471201" sldId="256"/>
            <ac:picMk id="7" creationId="{B94D6431-3A40-6F99-09DA-E6EBA959C619}"/>
          </ac:picMkLst>
        </pc:picChg>
        <pc:picChg chg="add mod ord modCrop">
          <ac:chgData name="Catherine Sloan" userId="79420645-a597-4ec1-bdfe-aa44f87a7218" providerId="ADAL" clId="{53888779-706E-45BF-BD96-9A60D8880E9E}" dt="2022-09-07T12:51:23.220" v="4796" actId="962"/>
          <ac:picMkLst>
            <pc:docMk/>
            <pc:sldMk cId="1509471201" sldId="256"/>
            <ac:picMk id="8" creationId="{74B9D569-29DA-54B5-693B-2019D3D1F09A}"/>
          </ac:picMkLst>
        </pc:picChg>
      </pc:sldChg>
      <pc:sldChg chg="addSp delSp modSp mod modNotes modNotesTx">
        <pc:chgData name="Catherine Sloan" userId="79420645-a597-4ec1-bdfe-aa44f87a7218" providerId="ADAL" clId="{53888779-706E-45BF-BD96-9A60D8880E9E}" dt="2022-09-07T13:20:42.540" v="10586" actId="368"/>
        <pc:sldMkLst>
          <pc:docMk/>
          <pc:sldMk cId="3611578428" sldId="257"/>
        </pc:sldMkLst>
        <pc:spChg chg="mod">
          <ac:chgData name="Catherine Sloan" userId="79420645-a597-4ec1-bdfe-aa44f87a7218" providerId="ADAL" clId="{53888779-706E-45BF-BD96-9A60D8880E9E}" dt="2022-09-07T10:50:01.827" v="48" actId="20577"/>
          <ac:spMkLst>
            <pc:docMk/>
            <pc:sldMk cId="3611578428" sldId="257"/>
            <ac:spMk id="2" creationId="{9AD2AB80-12A0-494D-9CC9-258536DA2B3E}"/>
          </ac:spMkLst>
        </pc:spChg>
        <pc:spChg chg="mod">
          <ac:chgData name="Catherine Sloan" userId="79420645-a597-4ec1-bdfe-aa44f87a7218" providerId="ADAL" clId="{53888779-706E-45BF-BD96-9A60D8880E9E}" dt="2022-09-07T12:50:47.168" v="4795" actId="255"/>
          <ac:spMkLst>
            <pc:docMk/>
            <pc:sldMk cId="3611578428" sldId="257"/>
            <ac:spMk id="3" creationId="{2B7A9534-CC9D-4749-BB15-878CDCF00AE1}"/>
          </ac:spMkLst>
        </pc:spChg>
        <pc:picChg chg="del">
          <ac:chgData name="Catherine Sloan" userId="79420645-a597-4ec1-bdfe-aa44f87a7218" providerId="ADAL" clId="{53888779-706E-45BF-BD96-9A60D8880E9E}" dt="2022-09-07T10:51:43.348" v="287" actId="478"/>
          <ac:picMkLst>
            <pc:docMk/>
            <pc:sldMk cId="3611578428" sldId="257"/>
            <ac:picMk id="4" creationId="{0869FC42-BE83-D321-D470-84094C8B4D9C}"/>
          </ac:picMkLst>
        </pc:picChg>
        <pc:picChg chg="del">
          <ac:chgData name="Catherine Sloan" userId="79420645-a597-4ec1-bdfe-aa44f87a7218" providerId="ADAL" clId="{53888779-706E-45BF-BD96-9A60D8880E9E}" dt="2022-09-07T10:51:45.768" v="288" actId="478"/>
          <ac:picMkLst>
            <pc:docMk/>
            <pc:sldMk cId="3611578428" sldId="257"/>
            <ac:picMk id="5" creationId="{0D28A44B-C6A1-CB6E-34FF-991015BFF069}"/>
          </ac:picMkLst>
        </pc:picChg>
        <pc:picChg chg="add mod">
          <ac:chgData name="Catherine Sloan" userId="79420645-a597-4ec1-bdfe-aa44f87a7218" providerId="ADAL" clId="{53888779-706E-45BF-BD96-9A60D8880E9E}" dt="2022-09-07T12:50:42.076" v="4794" actId="1076"/>
          <ac:picMkLst>
            <pc:docMk/>
            <pc:sldMk cId="3611578428" sldId="257"/>
            <ac:picMk id="8" creationId="{69D0BF06-AD83-A1B2-C0FA-97D838A880D9}"/>
          </ac:picMkLst>
        </pc:picChg>
        <pc:picChg chg="del">
          <ac:chgData name="Catherine Sloan" userId="79420645-a597-4ec1-bdfe-aa44f87a7218" providerId="ADAL" clId="{53888779-706E-45BF-BD96-9A60D8880E9E}" dt="2022-09-07T10:51:49.859" v="290" actId="478"/>
          <ac:picMkLst>
            <pc:docMk/>
            <pc:sldMk cId="3611578428" sldId="257"/>
            <ac:picMk id="9" creationId="{B2270ED9-D08B-82A5-D7DA-30A091FBCA61}"/>
          </ac:picMkLst>
        </pc:picChg>
        <pc:picChg chg="del">
          <ac:chgData name="Catherine Sloan" userId="79420645-a597-4ec1-bdfe-aa44f87a7218" providerId="ADAL" clId="{53888779-706E-45BF-BD96-9A60D8880E9E}" dt="2022-09-07T10:51:47.724" v="289" actId="478"/>
          <ac:picMkLst>
            <pc:docMk/>
            <pc:sldMk cId="3611578428" sldId="257"/>
            <ac:picMk id="1028" creationId="{24C034BB-F0BC-CF46-ED25-C4E0780C2A47}"/>
          </ac:picMkLst>
        </pc:picChg>
      </pc:sldChg>
      <pc:sldChg chg="addSp delSp modSp mod setBg modNotes modNotesTx">
        <pc:chgData name="Catherine Sloan" userId="79420645-a597-4ec1-bdfe-aa44f87a7218" providerId="ADAL" clId="{53888779-706E-45BF-BD96-9A60D8880E9E}" dt="2022-09-07T13:20:42.540" v="10588" actId="368"/>
        <pc:sldMkLst>
          <pc:docMk/>
          <pc:sldMk cId="4044211616" sldId="259"/>
        </pc:sldMkLst>
        <pc:spChg chg="mod">
          <ac:chgData name="Catherine Sloan" userId="79420645-a597-4ec1-bdfe-aa44f87a7218" providerId="ADAL" clId="{53888779-706E-45BF-BD96-9A60D8880E9E}" dt="2022-09-07T11:00:51.019" v="920" actId="1076"/>
          <ac:spMkLst>
            <pc:docMk/>
            <pc:sldMk cId="4044211616" sldId="259"/>
            <ac:spMk id="2" creationId="{32AA4462-F2A7-F071-AD45-E8A2CEACD071}"/>
          </ac:spMkLst>
        </pc:spChg>
        <pc:spChg chg="mod">
          <ac:chgData name="Catherine Sloan" userId="79420645-a597-4ec1-bdfe-aa44f87a7218" providerId="ADAL" clId="{53888779-706E-45BF-BD96-9A60D8880E9E}" dt="2022-09-07T11:00:54.771" v="921" actId="14100"/>
          <ac:spMkLst>
            <pc:docMk/>
            <pc:sldMk cId="4044211616" sldId="259"/>
            <ac:spMk id="3" creationId="{E27DE201-0682-5DAD-2A31-9FA1AE53A890}"/>
          </ac:spMkLst>
        </pc:spChg>
        <pc:spChg chg="add del">
          <ac:chgData name="Catherine Sloan" userId="79420645-a597-4ec1-bdfe-aa44f87a7218" providerId="ADAL" clId="{53888779-706E-45BF-BD96-9A60D8880E9E}" dt="2022-09-07T10:56:51.716" v="526" actId="26606"/>
          <ac:spMkLst>
            <pc:docMk/>
            <pc:sldMk cId="4044211616" sldId="259"/>
            <ac:spMk id="7" creationId="{9F701746-0657-4467-BBD3-24051A715C25}"/>
          </ac:spMkLst>
        </pc:spChg>
        <pc:spChg chg="add del">
          <ac:chgData name="Catherine Sloan" userId="79420645-a597-4ec1-bdfe-aa44f87a7218" providerId="ADAL" clId="{53888779-706E-45BF-BD96-9A60D8880E9E}" dt="2022-09-07T10:56:51.716" v="526" actId="26606"/>
          <ac:spMkLst>
            <pc:docMk/>
            <pc:sldMk cId="4044211616" sldId="259"/>
            <ac:spMk id="8" creationId="{117BEB00-3E3D-4F08-AF56-DB0D22FB5F64}"/>
          </ac:spMkLst>
        </pc:spChg>
        <pc:spChg chg="add del">
          <ac:chgData name="Catherine Sloan" userId="79420645-a597-4ec1-bdfe-aa44f87a7218" providerId="ADAL" clId="{53888779-706E-45BF-BD96-9A60D8880E9E}" dt="2022-09-07T10:57:10.625" v="528" actId="26606"/>
          <ac:spMkLst>
            <pc:docMk/>
            <pc:sldMk cId="4044211616" sldId="259"/>
            <ac:spMk id="9" creationId="{F13C74B1-5B17-4795-BED0-7140497B445A}"/>
          </ac:spMkLst>
        </pc:spChg>
        <pc:spChg chg="add del">
          <ac:chgData name="Catherine Sloan" userId="79420645-a597-4ec1-bdfe-aa44f87a7218" providerId="ADAL" clId="{53888779-706E-45BF-BD96-9A60D8880E9E}" dt="2022-09-07T10:55:51.737" v="520" actId="26606"/>
          <ac:spMkLst>
            <pc:docMk/>
            <pc:sldMk cId="4044211616" sldId="259"/>
            <ac:spMk id="10" creationId="{3CD9DF72-87A3-404E-A828-84CBF11A8303}"/>
          </ac:spMkLst>
        </pc:spChg>
        <pc:spChg chg="add del">
          <ac:chgData name="Catherine Sloan" userId="79420645-a597-4ec1-bdfe-aa44f87a7218" providerId="ADAL" clId="{53888779-706E-45BF-BD96-9A60D8880E9E}" dt="2022-09-07T10:57:10.625" v="528" actId="26606"/>
          <ac:spMkLst>
            <pc:docMk/>
            <pc:sldMk cId="4044211616" sldId="259"/>
            <ac:spMk id="11" creationId="{D4974D33-8DC5-464E-8C6D-BE58F0669C17}"/>
          </ac:spMkLst>
        </pc:spChg>
        <pc:picChg chg="add mod ord modCrop">
          <ac:chgData name="Catherine Sloan" userId="79420645-a597-4ec1-bdfe-aa44f87a7218" providerId="ADAL" clId="{53888779-706E-45BF-BD96-9A60D8880E9E}" dt="2022-09-07T11:00:31.804" v="918" actId="732"/>
          <ac:picMkLst>
            <pc:docMk/>
            <pc:sldMk cId="4044211616" sldId="259"/>
            <ac:picMk id="5" creationId="{F27E72E0-CDA4-8B16-D18F-82F1D72EBEFE}"/>
          </ac:picMkLst>
        </pc:picChg>
        <pc:picChg chg="del">
          <ac:chgData name="Catherine Sloan" userId="79420645-a597-4ec1-bdfe-aa44f87a7218" providerId="ADAL" clId="{53888779-706E-45BF-BD96-9A60D8880E9E}" dt="2022-09-07T10:55:37.144" v="517" actId="478"/>
          <ac:picMkLst>
            <pc:docMk/>
            <pc:sldMk cId="4044211616" sldId="259"/>
            <ac:picMk id="6" creationId="{7B263824-A685-B1BE-1F74-7BB68D428AD1}"/>
          </ac:picMkLst>
        </pc:picChg>
        <pc:cxnChg chg="add del">
          <ac:chgData name="Catherine Sloan" userId="79420645-a597-4ec1-bdfe-aa44f87a7218" providerId="ADAL" clId="{53888779-706E-45BF-BD96-9A60D8880E9E}" dt="2022-09-07T10:55:51.737" v="520" actId="26606"/>
          <ac:cxnSpMkLst>
            <pc:docMk/>
            <pc:sldMk cId="4044211616" sldId="259"/>
            <ac:cxnSpMk id="12" creationId="{20E3A342-4D61-4E3F-AF90-1AB42AEB96CC}"/>
          </ac:cxnSpMkLst>
        </pc:cxnChg>
      </pc:sldChg>
      <pc:sldChg chg="addSp delSp modSp mod modNotes modNotesTx">
        <pc:chgData name="Catherine Sloan" userId="79420645-a597-4ec1-bdfe-aa44f87a7218" providerId="ADAL" clId="{53888779-706E-45BF-BD96-9A60D8880E9E}" dt="2022-09-07T13:20:42.556" v="10590" actId="368"/>
        <pc:sldMkLst>
          <pc:docMk/>
          <pc:sldMk cId="1612084187" sldId="260"/>
        </pc:sldMkLst>
        <pc:spChg chg="mod">
          <ac:chgData name="Catherine Sloan" userId="79420645-a597-4ec1-bdfe-aa44f87a7218" providerId="ADAL" clId="{53888779-706E-45BF-BD96-9A60D8880E9E}" dt="2022-09-07T11:01:38.080" v="1004" actId="20577"/>
          <ac:spMkLst>
            <pc:docMk/>
            <pc:sldMk cId="1612084187" sldId="260"/>
            <ac:spMk id="2" creationId="{75520D08-AF11-0AA4-3166-211609325262}"/>
          </ac:spMkLst>
        </pc:spChg>
        <pc:spChg chg="mod">
          <ac:chgData name="Catherine Sloan" userId="79420645-a597-4ec1-bdfe-aa44f87a7218" providerId="ADAL" clId="{53888779-706E-45BF-BD96-9A60D8880E9E}" dt="2022-09-07T11:08:41.525" v="1219" actId="20577"/>
          <ac:spMkLst>
            <pc:docMk/>
            <pc:sldMk cId="1612084187" sldId="260"/>
            <ac:spMk id="3" creationId="{19ECF3E9-A378-2BF0-E6D3-42FC30D1BB90}"/>
          </ac:spMkLst>
        </pc:spChg>
        <pc:spChg chg="add del mod">
          <ac:chgData name="Catherine Sloan" userId="79420645-a597-4ec1-bdfe-aa44f87a7218" providerId="ADAL" clId="{53888779-706E-45BF-BD96-9A60D8880E9E}" dt="2022-09-07T11:13:24.059" v="1570" actId="478"/>
          <ac:spMkLst>
            <pc:docMk/>
            <pc:sldMk cId="1612084187" sldId="260"/>
            <ac:spMk id="6" creationId="{32EF6923-6F55-DAB0-2C15-2C853951C0E6}"/>
          </ac:spMkLst>
        </pc:spChg>
        <pc:picChg chg="add mod">
          <ac:chgData name="Catherine Sloan" userId="79420645-a597-4ec1-bdfe-aa44f87a7218" providerId="ADAL" clId="{53888779-706E-45BF-BD96-9A60D8880E9E}" dt="2022-09-07T12:52:40.083" v="5384" actId="962"/>
          <ac:picMkLst>
            <pc:docMk/>
            <pc:sldMk cId="1612084187" sldId="260"/>
            <ac:picMk id="5" creationId="{FCE29A55-BE05-8279-FA43-E58954F3F30C}"/>
          </ac:picMkLst>
        </pc:picChg>
      </pc:sldChg>
      <pc:sldChg chg="addSp delSp modSp mod setBg modNotes modNotesTx">
        <pc:chgData name="Catherine Sloan" userId="79420645-a597-4ec1-bdfe-aa44f87a7218" providerId="ADAL" clId="{53888779-706E-45BF-BD96-9A60D8880E9E}" dt="2022-09-07T13:20:42.571" v="10594" actId="368"/>
        <pc:sldMkLst>
          <pc:docMk/>
          <pc:sldMk cId="3551718326" sldId="261"/>
        </pc:sldMkLst>
        <pc:spChg chg="mod">
          <ac:chgData name="Catherine Sloan" userId="79420645-a597-4ec1-bdfe-aa44f87a7218" providerId="ADAL" clId="{53888779-706E-45BF-BD96-9A60D8880E9E}" dt="2022-09-07T12:29:49.722" v="3263" actId="26606"/>
          <ac:spMkLst>
            <pc:docMk/>
            <pc:sldMk cId="3551718326" sldId="261"/>
            <ac:spMk id="2" creationId="{89F57EE4-64EA-754C-2653-583788015D28}"/>
          </ac:spMkLst>
        </pc:spChg>
        <pc:spChg chg="mod">
          <ac:chgData name="Catherine Sloan" userId="79420645-a597-4ec1-bdfe-aa44f87a7218" providerId="ADAL" clId="{53888779-706E-45BF-BD96-9A60D8880E9E}" dt="2022-09-07T13:07:16.180" v="8699" actId="113"/>
          <ac:spMkLst>
            <pc:docMk/>
            <pc:sldMk cId="3551718326" sldId="261"/>
            <ac:spMk id="3" creationId="{0974C18D-6EE6-26C3-3475-9F3CEB44D9C2}"/>
          </ac:spMkLst>
        </pc:spChg>
        <pc:spChg chg="add mod">
          <ac:chgData name="Catherine Sloan" userId="79420645-a597-4ec1-bdfe-aa44f87a7218" providerId="ADAL" clId="{53888779-706E-45BF-BD96-9A60D8880E9E}" dt="2022-09-07T12:55:03.030" v="5992" actId="962"/>
          <ac:spMkLst>
            <pc:docMk/>
            <pc:sldMk cId="3551718326" sldId="261"/>
            <ac:spMk id="6" creationId="{ED0174D2-150F-0CA3-8FA5-980590597826}"/>
          </ac:spMkLst>
        </pc:spChg>
        <pc:spChg chg="add del">
          <ac:chgData name="Catherine Sloan" userId="79420645-a597-4ec1-bdfe-aa44f87a7218" providerId="ADAL" clId="{53888779-706E-45BF-BD96-9A60D8880E9E}" dt="2022-09-07T12:29:49.722" v="3263" actId="26606"/>
          <ac:spMkLst>
            <pc:docMk/>
            <pc:sldMk cId="3551718326" sldId="261"/>
            <ac:spMk id="10" creationId="{46F7435D-E3DB-47B1-BA61-B00ACC83A9DE}"/>
          </ac:spMkLst>
        </pc:spChg>
        <pc:spChg chg="add del">
          <ac:chgData name="Catherine Sloan" userId="79420645-a597-4ec1-bdfe-aa44f87a7218" providerId="ADAL" clId="{53888779-706E-45BF-BD96-9A60D8880E9E}" dt="2022-09-07T12:29:49.722" v="3263" actId="26606"/>
          <ac:spMkLst>
            <pc:docMk/>
            <pc:sldMk cId="3551718326" sldId="261"/>
            <ac:spMk id="12" creationId="{F263A0B5-F8C4-4116-809F-78A768EA79A6}"/>
          </ac:spMkLst>
        </pc:spChg>
        <pc:spChg chg="add">
          <ac:chgData name="Catherine Sloan" userId="79420645-a597-4ec1-bdfe-aa44f87a7218" providerId="ADAL" clId="{53888779-706E-45BF-BD96-9A60D8880E9E}" dt="2022-09-07T12:29:49.722" v="3263" actId="26606"/>
          <ac:spMkLst>
            <pc:docMk/>
            <pc:sldMk cId="3551718326" sldId="261"/>
            <ac:spMk id="17" creationId="{5E39A796-BE83-48B1-B33F-35C4A32AAB57}"/>
          </ac:spMkLst>
        </pc:spChg>
        <pc:spChg chg="add">
          <ac:chgData name="Catherine Sloan" userId="79420645-a597-4ec1-bdfe-aa44f87a7218" providerId="ADAL" clId="{53888779-706E-45BF-BD96-9A60D8880E9E}" dt="2022-09-07T12:29:49.722" v="3263" actId="26606"/>
          <ac:spMkLst>
            <pc:docMk/>
            <pc:sldMk cId="3551718326" sldId="261"/>
            <ac:spMk id="19" creationId="{72F84B47-E267-4194-8194-831DB7B5547F}"/>
          </ac:spMkLst>
        </pc:spChg>
        <pc:picChg chg="add mod">
          <ac:chgData name="Catherine Sloan" userId="79420645-a597-4ec1-bdfe-aa44f87a7218" providerId="ADAL" clId="{53888779-706E-45BF-BD96-9A60D8880E9E}" dt="2022-09-07T12:58:26.731" v="7404" actId="962"/>
          <ac:picMkLst>
            <pc:docMk/>
            <pc:sldMk cId="3551718326" sldId="261"/>
            <ac:picMk id="5" creationId="{2C2DF94D-9B1D-A40A-C4BD-E3A5EEBB0705}"/>
          </ac:picMkLst>
        </pc:picChg>
      </pc:sldChg>
      <pc:sldChg chg="addSp delSp modSp mod setBg modNotes modNotesTx">
        <pc:chgData name="Catherine Sloan" userId="79420645-a597-4ec1-bdfe-aa44f87a7218" providerId="ADAL" clId="{53888779-706E-45BF-BD96-9A60D8880E9E}" dt="2022-09-07T13:20:42.571" v="10596" actId="368"/>
        <pc:sldMkLst>
          <pc:docMk/>
          <pc:sldMk cId="3825797089" sldId="262"/>
        </pc:sldMkLst>
        <pc:spChg chg="mod">
          <ac:chgData name="Catherine Sloan" userId="79420645-a597-4ec1-bdfe-aa44f87a7218" providerId="ADAL" clId="{53888779-706E-45BF-BD96-9A60D8880E9E}" dt="2022-09-07T12:40:38.336" v="4227" actId="26606"/>
          <ac:spMkLst>
            <pc:docMk/>
            <pc:sldMk cId="3825797089" sldId="262"/>
            <ac:spMk id="2" creationId="{16748FE2-54EC-C347-81EC-01DF502FE33F}"/>
          </ac:spMkLst>
        </pc:spChg>
        <pc:spChg chg="mod ord">
          <ac:chgData name="Catherine Sloan" userId="79420645-a597-4ec1-bdfe-aa44f87a7218" providerId="ADAL" clId="{53888779-706E-45BF-BD96-9A60D8880E9E}" dt="2022-09-07T12:43:37.100" v="4412" actId="20577"/>
          <ac:spMkLst>
            <pc:docMk/>
            <pc:sldMk cId="3825797089" sldId="262"/>
            <ac:spMk id="3" creationId="{A3A4208C-2C01-F56A-A1F9-66EA9B0C9EBD}"/>
          </ac:spMkLst>
        </pc:spChg>
        <pc:spChg chg="add del">
          <ac:chgData name="Catherine Sloan" userId="79420645-a597-4ec1-bdfe-aa44f87a7218" providerId="ADAL" clId="{53888779-706E-45BF-BD96-9A60D8880E9E}" dt="2022-09-07T12:40:38.336" v="4227" actId="26606"/>
          <ac:spMkLst>
            <pc:docMk/>
            <pc:sldMk cId="3825797089" sldId="262"/>
            <ac:spMk id="8" creationId="{5E39A796-BE83-48B1-B33F-35C4A32AAB57}"/>
          </ac:spMkLst>
        </pc:spChg>
        <pc:spChg chg="del">
          <ac:chgData name="Catherine Sloan" userId="79420645-a597-4ec1-bdfe-aa44f87a7218" providerId="ADAL" clId="{53888779-706E-45BF-BD96-9A60D8880E9E}" dt="2022-09-07T12:37:10.336" v="3902" actId="478"/>
          <ac:spMkLst>
            <pc:docMk/>
            <pc:sldMk cId="3825797089" sldId="262"/>
            <ac:spMk id="10" creationId="{7F8BAEDA-0432-2B0D-756F-F82EA6CA0047}"/>
          </ac:spMkLst>
        </pc:spChg>
        <pc:spChg chg="del">
          <ac:chgData name="Catherine Sloan" userId="79420645-a597-4ec1-bdfe-aa44f87a7218" providerId="ADAL" clId="{53888779-706E-45BF-BD96-9A60D8880E9E}" dt="2022-09-07T12:37:07.108" v="3899" actId="478"/>
          <ac:spMkLst>
            <pc:docMk/>
            <pc:sldMk cId="3825797089" sldId="262"/>
            <ac:spMk id="11" creationId="{BB47E109-52FF-110A-BA7F-2FF004820341}"/>
          </ac:spMkLst>
        </pc:spChg>
        <pc:spChg chg="add del">
          <ac:chgData name="Catherine Sloan" userId="79420645-a597-4ec1-bdfe-aa44f87a7218" providerId="ADAL" clId="{53888779-706E-45BF-BD96-9A60D8880E9E}" dt="2022-09-07T12:40:38.336" v="4227" actId="26606"/>
          <ac:spMkLst>
            <pc:docMk/>
            <pc:sldMk cId="3825797089" sldId="262"/>
            <ac:spMk id="13" creationId="{72F84B47-E267-4194-8194-831DB7B5547F}"/>
          </ac:spMkLst>
        </pc:spChg>
        <pc:spChg chg="add">
          <ac:chgData name="Catherine Sloan" userId="79420645-a597-4ec1-bdfe-aa44f87a7218" providerId="ADAL" clId="{53888779-706E-45BF-BD96-9A60D8880E9E}" dt="2022-09-07T12:40:38.336" v="4227" actId="26606"/>
          <ac:spMkLst>
            <pc:docMk/>
            <pc:sldMk cId="3825797089" sldId="262"/>
            <ac:spMk id="19" creationId="{5AAE9118-0436-4488-AC4A-C14DF6A7B6B1}"/>
          </ac:spMkLst>
        </pc:spChg>
        <pc:spChg chg="add">
          <ac:chgData name="Catherine Sloan" userId="79420645-a597-4ec1-bdfe-aa44f87a7218" providerId="ADAL" clId="{53888779-706E-45BF-BD96-9A60D8880E9E}" dt="2022-09-07T12:40:38.336" v="4227" actId="26606"/>
          <ac:spMkLst>
            <pc:docMk/>
            <pc:sldMk cId="3825797089" sldId="262"/>
            <ac:spMk id="21" creationId="{1B9CAF73-92E0-421B-9CBB-6CAF38509B17}"/>
          </ac:spMkLst>
        </pc:spChg>
        <pc:spChg chg="add">
          <ac:chgData name="Catherine Sloan" userId="79420645-a597-4ec1-bdfe-aa44f87a7218" providerId="ADAL" clId="{53888779-706E-45BF-BD96-9A60D8880E9E}" dt="2022-09-07T12:40:38.336" v="4227" actId="26606"/>
          <ac:spMkLst>
            <pc:docMk/>
            <pc:sldMk cId="3825797089" sldId="262"/>
            <ac:spMk id="23" creationId="{A6705D2C-3D75-4306-94DF-E75EE9F2DAA9}"/>
          </ac:spMkLst>
        </pc:spChg>
        <pc:picChg chg="del">
          <ac:chgData name="Catherine Sloan" userId="79420645-a597-4ec1-bdfe-aa44f87a7218" providerId="ADAL" clId="{53888779-706E-45BF-BD96-9A60D8880E9E}" dt="2022-09-07T12:37:03.038" v="3898" actId="478"/>
          <ac:picMkLst>
            <pc:docMk/>
            <pc:sldMk cId="3825797089" sldId="262"/>
            <ac:picMk id="5" creationId="{0327214F-23A8-F843-B0B2-CAD7C199D0EC}"/>
          </ac:picMkLst>
        </pc:picChg>
        <pc:picChg chg="add mod ord">
          <ac:chgData name="Catherine Sloan" userId="79420645-a597-4ec1-bdfe-aa44f87a7218" providerId="ADAL" clId="{53888779-706E-45BF-BD96-9A60D8880E9E}" dt="2022-09-07T12:56:49.402" v="7028" actId="962"/>
          <ac:picMkLst>
            <pc:docMk/>
            <pc:sldMk cId="3825797089" sldId="262"/>
            <ac:picMk id="6" creationId="{B5D7FB94-FD13-5D81-FCD0-8974BA02EE9F}"/>
          </ac:picMkLst>
        </pc:picChg>
        <pc:picChg chg="del">
          <ac:chgData name="Catherine Sloan" userId="79420645-a597-4ec1-bdfe-aa44f87a7218" providerId="ADAL" clId="{53888779-706E-45BF-BD96-9A60D8880E9E}" dt="2022-09-07T12:37:08.653" v="3901" actId="478"/>
          <ac:picMkLst>
            <pc:docMk/>
            <pc:sldMk cId="3825797089" sldId="262"/>
            <ac:picMk id="7" creationId="{F39E81D3-24F0-AB2E-8F76-9CE6E68C83F1}"/>
          </ac:picMkLst>
        </pc:picChg>
        <pc:picChg chg="del">
          <ac:chgData name="Catherine Sloan" userId="79420645-a597-4ec1-bdfe-aa44f87a7218" providerId="ADAL" clId="{53888779-706E-45BF-BD96-9A60D8880E9E}" dt="2022-09-07T12:37:07.846" v="3900" actId="478"/>
          <ac:picMkLst>
            <pc:docMk/>
            <pc:sldMk cId="3825797089" sldId="262"/>
            <ac:picMk id="9" creationId="{CFB78D27-0639-9D06-D635-3532AB49C90D}"/>
          </ac:picMkLst>
        </pc:picChg>
        <pc:picChg chg="add del mod">
          <ac:chgData name="Catherine Sloan" userId="79420645-a597-4ec1-bdfe-aa44f87a7218" providerId="ADAL" clId="{53888779-706E-45BF-BD96-9A60D8880E9E}" dt="2022-09-07T13:08:50.608" v="8821" actId="478"/>
          <ac:picMkLst>
            <pc:docMk/>
            <pc:sldMk cId="3825797089" sldId="262"/>
            <ac:picMk id="14" creationId="{195B9E1F-709B-BEDA-B09C-644AB23DFC75}"/>
          </ac:picMkLst>
        </pc:picChg>
        <pc:picChg chg="add mod modCrop">
          <ac:chgData name="Catherine Sloan" userId="79420645-a597-4ec1-bdfe-aa44f87a7218" providerId="ADAL" clId="{53888779-706E-45BF-BD96-9A60D8880E9E}" dt="2022-09-07T13:11:15.981" v="10002" actId="962"/>
          <ac:picMkLst>
            <pc:docMk/>
            <pc:sldMk cId="3825797089" sldId="262"/>
            <ac:picMk id="16" creationId="{E947E9FA-3ACE-6061-9F68-763C4016BE34}"/>
          </ac:picMkLst>
        </pc:picChg>
      </pc:sldChg>
      <pc:sldChg chg="addSp delSp modSp mod setBg modNotes modNotesTx">
        <pc:chgData name="Catherine Sloan" userId="79420645-a597-4ec1-bdfe-aa44f87a7218" providerId="ADAL" clId="{53888779-706E-45BF-BD96-9A60D8880E9E}" dt="2022-09-07T13:20:42.556" v="10592" actId="368"/>
        <pc:sldMkLst>
          <pc:docMk/>
          <pc:sldMk cId="3771421630" sldId="263"/>
        </pc:sldMkLst>
        <pc:spChg chg="mod">
          <ac:chgData name="Catherine Sloan" userId="79420645-a597-4ec1-bdfe-aa44f87a7218" providerId="ADAL" clId="{53888779-706E-45BF-BD96-9A60D8880E9E}" dt="2022-09-07T12:20:54.477" v="2348" actId="20577"/>
          <ac:spMkLst>
            <pc:docMk/>
            <pc:sldMk cId="3771421630" sldId="263"/>
            <ac:spMk id="2" creationId="{1D4967E3-CCA7-F66B-3582-42FF5BAE73DC}"/>
          </ac:spMkLst>
        </pc:spChg>
        <pc:spChg chg="mod">
          <ac:chgData name="Catherine Sloan" userId="79420645-a597-4ec1-bdfe-aa44f87a7218" providerId="ADAL" clId="{53888779-706E-45BF-BD96-9A60D8880E9E}" dt="2022-09-07T13:07:24.157" v="8701" actId="207"/>
          <ac:spMkLst>
            <pc:docMk/>
            <pc:sldMk cId="3771421630" sldId="263"/>
            <ac:spMk id="3" creationId="{52F58E68-1054-42E5-19C2-9EB8C356988A}"/>
          </ac:spMkLst>
        </pc:spChg>
        <pc:spChg chg="add mod">
          <ac:chgData name="Catherine Sloan" userId="79420645-a597-4ec1-bdfe-aa44f87a7218" providerId="ADAL" clId="{53888779-706E-45BF-BD96-9A60D8880E9E}" dt="2022-09-07T12:54:59.199" v="5991" actId="962"/>
          <ac:spMkLst>
            <pc:docMk/>
            <pc:sldMk cId="3771421630" sldId="263"/>
            <ac:spMk id="6" creationId="{B95EE50B-86FE-9192-EA9C-0E81B973EBD0}"/>
          </ac:spMkLst>
        </pc:spChg>
        <pc:spChg chg="add del">
          <ac:chgData name="Catherine Sloan" userId="79420645-a597-4ec1-bdfe-aa44f87a7218" providerId="ADAL" clId="{53888779-706E-45BF-BD96-9A60D8880E9E}" dt="2022-09-07T11:18:07.388" v="1588" actId="26606"/>
          <ac:spMkLst>
            <pc:docMk/>
            <pc:sldMk cId="3771421630" sldId="263"/>
            <ac:spMk id="10" creationId="{46F7435D-E3DB-47B1-BA61-B00ACC83A9DE}"/>
          </ac:spMkLst>
        </pc:spChg>
        <pc:spChg chg="add del">
          <ac:chgData name="Catherine Sloan" userId="79420645-a597-4ec1-bdfe-aa44f87a7218" providerId="ADAL" clId="{53888779-706E-45BF-BD96-9A60D8880E9E}" dt="2022-09-07T11:18:07.388" v="1588" actId="26606"/>
          <ac:spMkLst>
            <pc:docMk/>
            <pc:sldMk cId="3771421630" sldId="263"/>
            <ac:spMk id="12" creationId="{F263A0B5-F8C4-4116-809F-78A768EA79A6}"/>
          </ac:spMkLst>
        </pc:spChg>
        <pc:spChg chg="add">
          <ac:chgData name="Catherine Sloan" userId="79420645-a597-4ec1-bdfe-aa44f87a7218" providerId="ADAL" clId="{53888779-706E-45BF-BD96-9A60D8880E9E}" dt="2022-09-07T11:18:07.388" v="1588" actId="26606"/>
          <ac:spMkLst>
            <pc:docMk/>
            <pc:sldMk cId="3771421630" sldId="263"/>
            <ac:spMk id="17" creationId="{5E39A796-BE83-48B1-B33F-35C4A32AAB57}"/>
          </ac:spMkLst>
        </pc:spChg>
        <pc:spChg chg="add">
          <ac:chgData name="Catherine Sloan" userId="79420645-a597-4ec1-bdfe-aa44f87a7218" providerId="ADAL" clId="{53888779-706E-45BF-BD96-9A60D8880E9E}" dt="2022-09-07T11:18:07.388" v="1588" actId="26606"/>
          <ac:spMkLst>
            <pc:docMk/>
            <pc:sldMk cId="3771421630" sldId="263"/>
            <ac:spMk id="19" creationId="{72F84B47-E267-4194-8194-831DB7B5547F}"/>
          </ac:spMkLst>
        </pc:spChg>
        <pc:picChg chg="add mod modCrop">
          <ac:chgData name="Catherine Sloan" userId="79420645-a597-4ec1-bdfe-aa44f87a7218" providerId="ADAL" clId="{53888779-706E-45BF-BD96-9A60D8880E9E}" dt="2022-09-07T12:54:39.514" v="5990" actId="962"/>
          <ac:picMkLst>
            <pc:docMk/>
            <pc:sldMk cId="3771421630" sldId="263"/>
            <ac:picMk id="5" creationId="{EF932602-4767-CBB4-17A3-63CB9F7F175C}"/>
          </ac:picMkLst>
        </pc:picChg>
      </pc:sldChg>
      <pc:sldChg chg="modSp new mod modNotes modNotesTx">
        <pc:chgData name="Catherine Sloan" userId="79420645-a597-4ec1-bdfe-aa44f87a7218" providerId="ADAL" clId="{53888779-706E-45BF-BD96-9A60D8880E9E}" dt="2022-09-07T13:20:42.584" v="10598" actId="368"/>
        <pc:sldMkLst>
          <pc:docMk/>
          <pc:sldMk cId="1198124462" sldId="264"/>
        </pc:sldMkLst>
        <pc:spChg chg="mod">
          <ac:chgData name="Catherine Sloan" userId="79420645-a597-4ec1-bdfe-aa44f87a7218" providerId="ADAL" clId="{53888779-706E-45BF-BD96-9A60D8880E9E}" dt="2022-09-07T12:47:11.433" v="4597" actId="20577"/>
          <ac:spMkLst>
            <pc:docMk/>
            <pc:sldMk cId="1198124462" sldId="264"/>
            <ac:spMk id="2" creationId="{3A7B2121-0811-4345-31D2-EECA6614F37F}"/>
          </ac:spMkLst>
        </pc:spChg>
        <pc:spChg chg="mod">
          <ac:chgData name="Catherine Sloan" userId="79420645-a597-4ec1-bdfe-aa44f87a7218" providerId="ADAL" clId="{53888779-706E-45BF-BD96-9A60D8880E9E}" dt="2022-09-07T12:49:09.653" v="4782" actId="20577"/>
          <ac:spMkLst>
            <pc:docMk/>
            <pc:sldMk cId="1198124462" sldId="264"/>
            <ac:spMk id="3" creationId="{2688AE6B-8BDB-91CA-3397-4FA319902266}"/>
          </ac:spMkLst>
        </pc:spChg>
      </pc:sldChg>
      <pc:sldChg chg="addSp delSp add del mod">
        <pc:chgData name="Catherine Sloan" userId="79420645-a597-4ec1-bdfe-aa44f87a7218" providerId="ADAL" clId="{53888779-706E-45BF-BD96-9A60D8880E9E}" dt="2022-09-07T12:49:58.210" v="4786" actId="47"/>
        <pc:sldMkLst>
          <pc:docMk/>
          <pc:sldMk cId="1431889591" sldId="265"/>
        </pc:sldMkLst>
        <pc:picChg chg="add del">
          <ac:chgData name="Catherine Sloan" userId="79420645-a597-4ec1-bdfe-aa44f87a7218" providerId="ADAL" clId="{53888779-706E-45BF-BD96-9A60D8880E9E}" dt="2022-09-07T12:49:48.941" v="4785" actId="21"/>
          <ac:picMkLst>
            <pc:docMk/>
            <pc:sldMk cId="1431889591" sldId="265"/>
            <ac:picMk id="15" creationId="{E035CF6A-4354-7546-BD08-47A19162550A}"/>
          </ac:picMkLst>
        </pc:pic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41B5B108-ACBE-44FF-AB2C-BB28C146A0AC}"/>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a:extLst>
              <a:ext uri="{FF2B5EF4-FFF2-40B4-BE49-F238E27FC236}">
                <a16:creationId xmlns:a16="http://schemas.microsoft.com/office/drawing/2014/main" id="{1CE6E345-BFDF-47C8-B25C-C662F4C82721}"/>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9D282A61-F8E9-45F6-832E-B09D04EEECD7}" type="datetimeFigureOut">
              <a:rPr lang="en-GB" smtClean="0"/>
              <a:t>07/09/2022</a:t>
            </a:fld>
            <a:endParaRPr lang="en-GB"/>
          </a:p>
        </p:txBody>
      </p:sp>
      <p:sp>
        <p:nvSpPr>
          <p:cNvPr id="4" name="Footer Placeholder 3">
            <a:extLst>
              <a:ext uri="{FF2B5EF4-FFF2-40B4-BE49-F238E27FC236}">
                <a16:creationId xmlns:a16="http://schemas.microsoft.com/office/drawing/2014/main" id="{282591F2-27FB-4120-B807-E3031EC0B617}"/>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a:extLst>
              <a:ext uri="{FF2B5EF4-FFF2-40B4-BE49-F238E27FC236}">
                <a16:creationId xmlns:a16="http://schemas.microsoft.com/office/drawing/2014/main" id="{E750F7C8-0CE3-43F3-BBE1-1426D9035343}"/>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49448963-4D4D-4579-949E-8097A9FD94E4}" type="slidenum">
              <a:rPr lang="en-GB" smtClean="0"/>
              <a:t>‹#›</a:t>
            </a:fld>
            <a:endParaRPr lang="en-GB"/>
          </a:p>
        </p:txBody>
      </p:sp>
    </p:spTree>
    <p:extLst>
      <p:ext uri="{BB962C8B-B14F-4D97-AF65-F5344CB8AC3E}">
        <p14:creationId xmlns:p14="http://schemas.microsoft.com/office/powerpoint/2010/main" val="259904907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0D60D7D-46AA-4A21-8311-727F3BF2E4D1}" type="datetimeFigureOut">
              <a:rPr lang="en-GB" smtClean="0"/>
              <a:t>07/09/2022</a:t>
            </a:fld>
            <a:endParaRPr lang="en-GB"/>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AC650E4-77D8-4F88-B187-A0DD6C3C99C9}" type="slidenum">
              <a:rPr lang="en-GB" smtClean="0"/>
              <a:t>‹#›</a:t>
            </a:fld>
            <a:endParaRPr lang="en-GB"/>
          </a:p>
        </p:txBody>
      </p:sp>
    </p:spTree>
    <p:extLst>
      <p:ext uri="{BB962C8B-B14F-4D97-AF65-F5344CB8AC3E}">
        <p14:creationId xmlns:p14="http://schemas.microsoft.com/office/powerpoint/2010/main" val="391469595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0AC650E4-77D8-4F88-B187-A0DD6C3C99C9}" type="slidenum">
              <a:rPr lang="en-GB" smtClean="0"/>
              <a:t>1</a:t>
            </a:fld>
            <a:endParaRPr lang="en-GB"/>
          </a:p>
        </p:txBody>
      </p:sp>
    </p:spTree>
    <p:extLst>
      <p:ext uri="{BB962C8B-B14F-4D97-AF65-F5344CB8AC3E}">
        <p14:creationId xmlns:p14="http://schemas.microsoft.com/office/powerpoint/2010/main" val="195591663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0AC650E4-77D8-4F88-B187-A0DD6C3C99C9}" type="slidenum">
              <a:rPr lang="en-GB" smtClean="0"/>
              <a:t>2</a:t>
            </a:fld>
            <a:endParaRPr lang="en-GB"/>
          </a:p>
        </p:txBody>
      </p:sp>
    </p:spTree>
    <p:extLst>
      <p:ext uri="{BB962C8B-B14F-4D97-AF65-F5344CB8AC3E}">
        <p14:creationId xmlns:p14="http://schemas.microsoft.com/office/powerpoint/2010/main" val="374915073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0AC650E4-77D8-4F88-B187-A0DD6C3C99C9}" type="slidenum">
              <a:rPr lang="en-GB" smtClean="0"/>
              <a:t>3</a:t>
            </a:fld>
            <a:endParaRPr lang="en-GB"/>
          </a:p>
        </p:txBody>
      </p:sp>
    </p:spTree>
    <p:extLst>
      <p:ext uri="{BB962C8B-B14F-4D97-AF65-F5344CB8AC3E}">
        <p14:creationId xmlns:p14="http://schemas.microsoft.com/office/powerpoint/2010/main" val="236462607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0AC650E4-77D8-4F88-B187-A0DD6C3C99C9}" type="slidenum">
              <a:rPr lang="en-GB" smtClean="0"/>
              <a:t>4</a:t>
            </a:fld>
            <a:endParaRPr lang="en-GB"/>
          </a:p>
        </p:txBody>
      </p:sp>
    </p:spTree>
    <p:extLst>
      <p:ext uri="{BB962C8B-B14F-4D97-AF65-F5344CB8AC3E}">
        <p14:creationId xmlns:p14="http://schemas.microsoft.com/office/powerpoint/2010/main" val="8821653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0AC650E4-77D8-4F88-B187-A0DD6C3C99C9}" type="slidenum">
              <a:rPr lang="en-GB" smtClean="0"/>
              <a:t>5</a:t>
            </a:fld>
            <a:endParaRPr lang="en-GB"/>
          </a:p>
        </p:txBody>
      </p:sp>
    </p:spTree>
    <p:extLst>
      <p:ext uri="{BB962C8B-B14F-4D97-AF65-F5344CB8AC3E}">
        <p14:creationId xmlns:p14="http://schemas.microsoft.com/office/powerpoint/2010/main" val="13326418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p>
        </p:txBody>
      </p:sp>
      <p:sp>
        <p:nvSpPr>
          <p:cNvPr id="4" name="Slide Number Placeholder 3"/>
          <p:cNvSpPr>
            <a:spLocks noGrp="1"/>
          </p:cNvSpPr>
          <p:nvPr>
            <p:ph type="sldNum" sz="quarter" idx="5"/>
          </p:nvPr>
        </p:nvSpPr>
        <p:spPr/>
        <p:txBody>
          <a:bodyPr/>
          <a:lstStyle/>
          <a:p>
            <a:fld id="{0AC650E4-77D8-4F88-B187-A0DD6C3C99C9}" type="slidenum">
              <a:rPr lang="en-GB" smtClean="0"/>
              <a:t>6</a:t>
            </a:fld>
            <a:endParaRPr lang="en-GB"/>
          </a:p>
        </p:txBody>
      </p:sp>
    </p:spTree>
    <p:extLst>
      <p:ext uri="{BB962C8B-B14F-4D97-AF65-F5344CB8AC3E}">
        <p14:creationId xmlns:p14="http://schemas.microsoft.com/office/powerpoint/2010/main" val="72826947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0AC650E4-77D8-4F88-B187-A0DD6C3C99C9}" type="slidenum">
              <a:rPr lang="en-GB" smtClean="0"/>
              <a:t>7</a:t>
            </a:fld>
            <a:endParaRPr lang="en-GB"/>
          </a:p>
        </p:txBody>
      </p:sp>
    </p:spTree>
    <p:extLst>
      <p:ext uri="{BB962C8B-B14F-4D97-AF65-F5344CB8AC3E}">
        <p14:creationId xmlns:p14="http://schemas.microsoft.com/office/powerpoint/2010/main" val="207543839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0AC650E4-77D8-4F88-B187-A0DD6C3C99C9}" type="slidenum">
              <a:rPr lang="en-GB" smtClean="0"/>
              <a:t>8</a:t>
            </a:fld>
            <a:endParaRPr lang="en-GB"/>
          </a:p>
        </p:txBody>
      </p:sp>
    </p:spTree>
    <p:extLst>
      <p:ext uri="{BB962C8B-B14F-4D97-AF65-F5344CB8AC3E}">
        <p14:creationId xmlns:p14="http://schemas.microsoft.com/office/powerpoint/2010/main" val="3651068634"/>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bg>
      <p:bgPr>
        <a:solidFill>
          <a:schemeClr val="tx1"/>
        </a:solidFill>
        <a:effectLst/>
      </p:bgPr>
    </p:bg>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7B7022AB-BBF6-452E-B397-6F61124640FE}" type="datetimeFigureOut">
              <a:rPr lang="en-GB" smtClean="0"/>
              <a:t>07/09/2022</a:t>
            </a:fld>
            <a:endParaRPr lang="en-GB"/>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707899C4-BF77-49ED-BB70-6863389EB688}" type="slidenum">
              <a:rPr lang="en-GB" smtClean="0"/>
              <a:t>‹#›</a:t>
            </a:fld>
            <a:endParaRPr lang="en-GB"/>
          </a:p>
        </p:txBody>
      </p:sp>
      <p:pic>
        <p:nvPicPr>
          <p:cNvPr id="8" name="Picture 7">
            <a:extLst>
              <a:ext uri="{FF2B5EF4-FFF2-40B4-BE49-F238E27FC236}">
                <a16:creationId xmlns:a16="http://schemas.microsoft.com/office/drawing/2014/main" id="{536F4E76-8D8E-4244-89D9-F6E30D6C42D0}"/>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43673" y="2168037"/>
            <a:ext cx="7256653" cy="1556065"/>
          </a:xfrm>
          <a:prstGeom prst="rect">
            <a:avLst/>
          </a:prstGeom>
        </p:spPr>
      </p:pic>
    </p:spTree>
    <p:extLst>
      <p:ext uri="{BB962C8B-B14F-4D97-AF65-F5344CB8AC3E}">
        <p14:creationId xmlns:p14="http://schemas.microsoft.com/office/powerpoint/2010/main" val="327535705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6"/>
            <a:ext cx="5180753" cy="1325563"/>
          </a:xfrm>
        </p:spPr>
        <p:txBody>
          <a:bodyPr>
            <a:normAutofit/>
          </a:bodyPr>
          <a:lstStyle>
            <a:lvl1pPr>
              <a:defRPr sz="4000">
                <a:solidFill>
                  <a:schemeClr val="accent1"/>
                </a:solidFill>
              </a:defRPr>
            </a:lvl1pPr>
          </a:lstStyle>
          <a:p>
            <a:r>
              <a:rPr lang="en-US" dirty="0"/>
              <a:t>Click to edit Master title style</a:t>
            </a:r>
          </a:p>
        </p:txBody>
      </p:sp>
      <p:sp>
        <p:nvSpPr>
          <p:cNvPr id="3" name="Vertical Text Placeholder 2"/>
          <p:cNvSpPr>
            <a:spLocks noGrp="1"/>
          </p:cNvSpPr>
          <p:nvPr>
            <p:ph type="body" orient="vert" idx="1"/>
          </p:nvPr>
        </p:nvSpPr>
        <p:spPr/>
        <p:txBody>
          <a:bodyPr vert="eaVert">
            <a:normAutofit/>
          </a:bodyPr>
          <a:lstStyle>
            <a:lvl1pPr>
              <a:defRPr sz="2400"/>
            </a:lvl1pPr>
            <a:lvl2pPr>
              <a:defRPr sz="2000"/>
            </a:lvl2pPr>
            <a:lvl3pPr>
              <a:defRPr sz="1800"/>
            </a:lvl3pPr>
            <a:lvl4pPr>
              <a:defRPr sz="1600"/>
            </a:lvl4pPr>
            <a:lvl5pPr>
              <a:defRPr sz="1600"/>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7B7022AB-BBF6-452E-B397-6F61124640FE}" type="datetimeFigureOut">
              <a:rPr lang="en-GB" smtClean="0"/>
              <a:t>07/09/2022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707899C4-BF77-49ED-BB70-6863389EB688}" type="slidenum">
              <a:rPr lang="en-GB" smtClean="0"/>
              <a:t>‹#›</a:t>
            </a:fld>
            <a:endParaRPr lang="en-GB"/>
          </a:p>
        </p:txBody>
      </p:sp>
      <p:pic>
        <p:nvPicPr>
          <p:cNvPr id="7" name="Picture 6">
            <a:extLst>
              <a:ext uri="{FF2B5EF4-FFF2-40B4-BE49-F238E27FC236}">
                <a16:creationId xmlns:a16="http://schemas.microsoft.com/office/drawing/2014/main" id="{F18D4769-A748-40C4-AB0D-3311E45CB6B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116384" y="365126"/>
            <a:ext cx="2794111" cy="599150"/>
          </a:xfrm>
          <a:prstGeom prst="rect">
            <a:avLst/>
          </a:prstGeom>
        </p:spPr>
      </p:pic>
    </p:spTree>
    <p:extLst>
      <p:ext uri="{BB962C8B-B14F-4D97-AF65-F5344CB8AC3E}">
        <p14:creationId xmlns:p14="http://schemas.microsoft.com/office/powerpoint/2010/main" val="97770147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normAutofit/>
          </a:bodyPr>
          <a:lstStyle>
            <a:lvl1pPr>
              <a:defRPr sz="4000">
                <a:solidFill>
                  <a:schemeClr val="accent1"/>
                </a:solidFill>
              </a:defRPr>
            </a:lvl1pPr>
          </a:lstStyle>
          <a:p>
            <a:r>
              <a:rPr lang="en-US" dirty="0"/>
              <a:t>Click to edit Master title style</a:t>
            </a:r>
          </a:p>
        </p:txBody>
      </p:sp>
      <p:sp>
        <p:nvSpPr>
          <p:cNvPr id="3" name="Vertical Text Placeholder 2"/>
          <p:cNvSpPr>
            <a:spLocks noGrp="1"/>
          </p:cNvSpPr>
          <p:nvPr>
            <p:ph type="body" orient="vert" idx="1"/>
          </p:nvPr>
        </p:nvSpPr>
        <p:spPr>
          <a:xfrm>
            <a:off x="628650" y="365125"/>
            <a:ext cx="5800725" cy="5811838"/>
          </a:xfrm>
        </p:spPr>
        <p:txBody>
          <a:bodyPr vert="eaVert">
            <a:normAutofit/>
          </a:bodyPr>
          <a:lstStyle>
            <a:lvl1pPr>
              <a:defRPr sz="2400"/>
            </a:lvl1pPr>
            <a:lvl2pPr>
              <a:defRPr sz="2000"/>
            </a:lvl2pPr>
            <a:lvl3pPr>
              <a:defRPr sz="1800"/>
            </a:lvl3pPr>
            <a:lvl4pPr>
              <a:defRPr sz="1600"/>
            </a:lvl4pPr>
            <a:lvl5pPr>
              <a:defRPr sz="1600"/>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7B7022AB-BBF6-452E-B397-6F61124640FE}" type="datetimeFigureOut">
              <a:rPr lang="en-GB" smtClean="0"/>
              <a:t>07/09/2022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707899C4-BF77-49ED-BB70-6863389EB688}" type="slidenum">
              <a:rPr lang="en-GB" smtClean="0"/>
              <a:t>‹#›</a:t>
            </a:fld>
            <a:endParaRPr lang="en-GB"/>
          </a:p>
        </p:txBody>
      </p:sp>
    </p:spTree>
    <p:extLst>
      <p:ext uri="{BB962C8B-B14F-4D97-AF65-F5344CB8AC3E}">
        <p14:creationId xmlns:p14="http://schemas.microsoft.com/office/powerpoint/2010/main" val="404814732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6"/>
            <a:ext cx="5181946" cy="1325563"/>
          </a:xfrm>
        </p:spPr>
        <p:txBody>
          <a:bodyPr>
            <a:normAutofit/>
          </a:bodyPr>
          <a:lstStyle>
            <a:lvl1pPr>
              <a:defRPr sz="3600">
                <a:solidFill>
                  <a:schemeClr val="accent1"/>
                </a:solidFill>
              </a:defRPr>
            </a:lvl1pPr>
          </a:lstStyle>
          <a:p>
            <a:r>
              <a:rPr lang="en-US" dirty="0"/>
              <a:t>Click to edit Master title style</a:t>
            </a:r>
          </a:p>
        </p:txBody>
      </p:sp>
      <p:sp>
        <p:nvSpPr>
          <p:cNvPr id="3" name="Content Placeholder 2"/>
          <p:cNvSpPr>
            <a:spLocks noGrp="1"/>
          </p:cNvSpPr>
          <p:nvPr>
            <p:ph idx="1"/>
          </p:nvPr>
        </p:nvSpPr>
        <p:spPr/>
        <p:txBody>
          <a:bodyPr>
            <a:normAutofit/>
          </a:bodyPr>
          <a:lstStyle>
            <a:lvl1pPr>
              <a:defRPr sz="2400"/>
            </a:lvl1pPr>
            <a:lvl2pPr>
              <a:defRPr sz="2000"/>
            </a:lvl2pPr>
            <a:lvl3pPr>
              <a:defRPr sz="1800"/>
            </a:lvl3pPr>
            <a:lvl4pPr>
              <a:defRPr sz="1600"/>
            </a:lvl4pPr>
            <a:lvl5pPr>
              <a:defRPr sz="1600"/>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7B7022AB-BBF6-452E-B397-6F61124640FE}" type="datetimeFigureOut">
              <a:rPr lang="en-GB" smtClean="0"/>
              <a:t>07/09/2022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707899C4-BF77-49ED-BB70-6863389EB688}" type="slidenum">
              <a:rPr lang="en-GB" smtClean="0"/>
              <a:t>‹#›</a:t>
            </a:fld>
            <a:endParaRPr lang="en-GB"/>
          </a:p>
        </p:txBody>
      </p:sp>
      <p:pic>
        <p:nvPicPr>
          <p:cNvPr id="13" name="Picture 12">
            <a:extLst>
              <a:ext uri="{FF2B5EF4-FFF2-40B4-BE49-F238E27FC236}">
                <a16:creationId xmlns:a16="http://schemas.microsoft.com/office/drawing/2014/main" id="{6A53905E-C1AE-4271-AAB5-606B2EAA7307}"/>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116384" y="365126"/>
            <a:ext cx="2794111" cy="599150"/>
          </a:xfrm>
          <a:prstGeom prst="rect">
            <a:avLst/>
          </a:prstGeom>
        </p:spPr>
      </p:pic>
    </p:spTree>
    <p:extLst>
      <p:ext uri="{BB962C8B-B14F-4D97-AF65-F5344CB8AC3E}">
        <p14:creationId xmlns:p14="http://schemas.microsoft.com/office/powerpoint/2010/main" val="366914562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ctr">
            <a:normAutofit/>
          </a:bodyPr>
          <a:lstStyle>
            <a:lvl1pPr>
              <a:defRPr sz="4800">
                <a:solidFill>
                  <a:schemeClr val="bg1"/>
                </a:solidFill>
              </a:defRPr>
            </a:lvl1pPr>
          </a:lstStyle>
          <a:p>
            <a:r>
              <a:rPr lang="en-US" dirty="0"/>
              <a:t>Click to edit Master title style</a:t>
            </a:r>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bg1"/>
                </a:solidFill>
                <a:latin typeface="Segoe UI Light" panose="020B0502040204020203" pitchFamily="34" charset="0"/>
                <a:cs typeface="Segoe UI Light" panose="020B0502040204020203"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Edit Master text styles</a:t>
            </a:r>
          </a:p>
        </p:txBody>
      </p:sp>
      <p:sp>
        <p:nvSpPr>
          <p:cNvPr id="4" name="Date Placeholder 3"/>
          <p:cNvSpPr>
            <a:spLocks noGrp="1"/>
          </p:cNvSpPr>
          <p:nvPr>
            <p:ph type="dt" sz="half" idx="10"/>
          </p:nvPr>
        </p:nvSpPr>
        <p:spPr/>
        <p:txBody>
          <a:bodyPr/>
          <a:lstStyle/>
          <a:p>
            <a:fld id="{7B7022AB-BBF6-452E-B397-6F61124640FE}" type="datetimeFigureOut">
              <a:rPr lang="en-GB" smtClean="0"/>
              <a:t>07/09/2022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707899C4-BF77-49ED-BB70-6863389EB688}" type="slidenum">
              <a:rPr lang="en-GB" smtClean="0"/>
              <a:t>‹#›</a:t>
            </a:fld>
            <a:endParaRPr lang="en-GB"/>
          </a:p>
        </p:txBody>
      </p:sp>
      <p:pic>
        <p:nvPicPr>
          <p:cNvPr id="7" name="Picture 6">
            <a:extLst>
              <a:ext uri="{FF2B5EF4-FFF2-40B4-BE49-F238E27FC236}">
                <a16:creationId xmlns:a16="http://schemas.microsoft.com/office/drawing/2014/main" id="{1C0B3D28-47FB-4465-AAC2-86F8648FB5B4}"/>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115050" y="365126"/>
            <a:ext cx="2794111" cy="599149"/>
          </a:xfrm>
          <a:prstGeom prst="rect">
            <a:avLst/>
          </a:prstGeom>
        </p:spPr>
      </p:pic>
    </p:spTree>
    <p:extLst>
      <p:ext uri="{BB962C8B-B14F-4D97-AF65-F5344CB8AC3E}">
        <p14:creationId xmlns:p14="http://schemas.microsoft.com/office/powerpoint/2010/main" val="413640379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28649" y="365126"/>
            <a:ext cx="5181945" cy="1325563"/>
          </a:xfrm>
        </p:spPr>
        <p:txBody>
          <a:bodyPr>
            <a:normAutofit/>
          </a:bodyPr>
          <a:lstStyle>
            <a:lvl1pPr>
              <a:defRPr sz="4000">
                <a:solidFill>
                  <a:schemeClr val="accent1"/>
                </a:solidFill>
              </a:defRPr>
            </a:lvl1pPr>
          </a:lstStyle>
          <a:p>
            <a:r>
              <a:rPr lang="en-US" dirty="0"/>
              <a:t>Click to edit Master title style</a:t>
            </a:r>
          </a:p>
        </p:txBody>
      </p:sp>
      <p:sp>
        <p:nvSpPr>
          <p:cNvPr id="3" name="Content Placeholder 2"/>
          <p:cNvSpPr>
            <a:spLocks noGrp="1"/>
          </p:cNvSpPr>
          <p:nvPr>
            <p:ph sz="half" idx="1"/>
          </p:nvPr>
        </p:nvSpPr>
        <p:spPr>
          <a:xfrm>
            <a:off x="628650" y="1825625"/>
            <a:ext cx="3886200" cy="4351338"/>
          </a:xfrm>
        </p:spPr>
        <p:txBody>
          <a:bodyPr>
            <a:normAutofit/>
          </a:bodyPr>
          <a:lstStyle>
            <a:lvl1pPr>
              <a:defRPr sz="2400"/>
            </a:lvl1pPr>
            <a:lvl2pPr>
              <a:defRPr sz="2000"/>
            </a:lvl2pPr>
            <a:lvl3pPr>
              <a:defRPr sz="1800"/>
            </a:lvl3pPr>
            <a:lvl4pPr>
              <a:defRPr sz="1600"/>
            </a:lvl4pPr>
            <a:lvl5pPr>
              <a:defRPr sz="1600"/>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4629150" y="1825625"/>
            <a:ext cx="3886200" cy="4351338"/>
          </a:xfrm>
        </p:spPr>
        <p:txBody>
          <a:bodyPr>
            <a:normAutofit/>
          </a:bodyPr>
          <a:lstStyle>
            <a:lvl1pPr>
              <a:defRPr sz="2400"/>
            </a:lvl1pPr>
            <a:lvl2pPr>
              <a:defRPr sz="2000"/>
            </a:lvl2pPr>
            <a:lvl3pPr>
              <a:defRPr sz="1800"/>
            </a:lvl3pPr>
            <a:lvl4pPr>
              <a:defRPr sz="1600"/>
            </a:lvl4pPr>
            <a:lvl5pPr>
              <a:defRPr sz="1600"/>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laceholder 4"/>
          <p:cNvSpPr>
            <a:spLocks noGrp="1"/>
          </p:cNvSpPr>
          <p:nvPr>
            <p:ph type="dt" sz="half" idx="10"/>
          </p:nvPr>
        </p:nvSpPr>
        <p:spPr/>
        <p:txBody>
          <a:bodyPr/>
          <a:lstStyle/>
          <a:p>
            <a:fld id="{7B7022AB-BBF6-452E-B397-6F61124640FE}" type="datetimeFigureOut">
              <a:rPr lang="en-GB" smtClean="0"/>
              <a:t>07/09/2022</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707899C4-BF77-49ED-BB70-6863389EB688}" type="slidenum">
              <a:rPr lang="en-GB" smtClean="0"/>
              <a:t>‹#›</a:t>
            </a:fld>
            <a:endParaRPr lang="en-GB"/>
          </a:p>
        </p:txBody>
      </p:sp>
      <p:pic>
        <p:nvPicPr>
          <p:cNvPr id="8" name="Picture 7">
            <a:extLst>
              <a:ext uri="{FF2B5EF4-FFF2-40B4-BE49-F238E27FC236}">
                <a16:creationId xmlns:a16="http://schemas.microsoft.com/office/drawing/2014/main" id="{D948EBA5-241A-444C-85A1-C28A07F7BD4E}"/>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116384" y="365126"/>
            <a:ext cx="2794111" cy="599150"/>
          </a:xfrm>
          <a:prstGeom prst="rect">
            <a:avLst/>
          </a:prstGeom>
        </p:spPr>
      </p:pic>
    </p:spTree>
    <p:extLst>
      <p:ext uri="{BB962C8B-B14F-4D97-AF65-F5344CB8AC3E}">
        <p14:creationId xmlns:p14="http://schemas.microsoft.com/office/powerpoint/2010/main" val="328535298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5180753" cy="1325563"/>
          </a:xfrm>
        </p:spPr>
        <p:txBody>
          <a:bodyPr>
            <a:normAutofit/>
          </a:bodyPr>
          <a:lstStyle>
            <a:lvl1pPr>
              <a:defRPr sz="4000">
                <a:solidFill>
                  <a:schemeClr val="accent1"/>
                </a:solidFill>
              </a:defRPr>
            </a:lvl1pPr>
          </a:lstStyle>
          <a:p>
            <a:r>
              <a:rPr lang="en-US" dirty="0"/>
              <a:t>Click to edit Master title style</a:t>
            </a:r>
          </a:p>
        </p:txBody>
      </p:sp>
      <p:sp>
        <p:nvSpPr>
          <p:cNvPr id="3" name="Text Placeholder 2"/>
          <p:cNvSpPr>
            <a:spLocks noGrp="1"/>
          </p:cNvSpPr>
          <p:nvPr>
            <p:ph type="body" idx="1"/>
          </p:nvPr>
        </p:nvSpPr>
        <p:spPr>
          <a:xfrm>
            <a:off x="629842" y="1681163"/>
            <a:ext cx="3868340" cy="823912"/>
          </a:xfrm>
        </p:spPr>
        <p:txBody>
          <a:bodyPr anchor="ctr"/>
          <a:lstStyle>
            <a:lvl1pPr marL="0" indent="0">
              <a:buNone/>
              <a:defRPr sz="2400" b="0">
                <a:latin typeface="Segoe UI Semibold" panose="020B0702040204020203" pitchFamily="34" charset="0"/>
                <a:cs typeface="Segoe UI Semibold" panose="020B0702040204020203"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4" name="Content Placeholder 3"/>
          <p:cNvSpPr>
            <a:spLocks noGrp="1"/>
          </p:cNvSpPr>
          <p:nvPr>
            <p:ph sz="half" idx="2"/>
          </p:nvPr>
        </p:nvSpPr>
        <p:spPr>
          <a:xfrm>
            <a:off x="629842" y="2505075"/>
            <a:ext cx="3868340" cy="3684588"/>
          </a:xfrm>
        </p:spPr>
        <p:txBody>
          <a:bodyPr>
            <a:normAutofit/>
          </a:bodyPr>
          <a:lstStyle>
            <a:lvl1pPr>
              <a:defRPr sz="2400"/>
            </a:lvl1pPr>
            <a:lvl2pPr>
              <a:defRPr sz="2000"/>
            </a:lvl2pPr>
            <a:lvl3pPr>
              <a:defRPr sz="1800"/>
            </a:lvl3pPr>
            <a:lvl4pPr>
              <a:defRPr sz="1600"/>
            </a:lvl4pPr>
            <a:lvl5pPr>
              <a:defRPr sz="1600"/>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4629150" y="1681163"/>
            <a:ext cx="3887391" cy="823912"/>
          </a:xfrm>
        </p:spPr>
        <p:txBody>
          <a:bodyPr anchor="ctr"/>
          <a:lstStyle>
            <a:lvl1pPr marL="0" indent="0">
              <a:buNone/>
              <a:defRPr sz="2400" b="0">
                <a:latin typeface="Segoe UI Semibold" panose="020B0702040204020203" pitchFamily="34" charset="0"/>
                <a:cs typeface="Segoe UI Semibold" panose="020B0702040204020203"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6" name="Content Placeholder 5"/>
          <p:cNvSpPr>
            <a:spLocks noGrp="1"/>
          </p:cNvSpPr>
          <p:nvPr>
            <p:ph sz="quarter" idx="4"/>
          </p:nvPr>
        </p:nvSpPr>
        <p:spPr>
          <a:xfrm>
            <a:off x="4629150" y="2505075"/>
            <a:ext cx="3887391" cy="3684588"/>
          </a:xfrm>
        </p:spPr>
        <p:txBody>
          <a:bodyPr>
            <a:normAutofit/>
          </a:bodyPr>
          <a:lstStyle>
            <a:lvl1pPr>
              <a:defRPr sz="2400"/>
            </a:lvl1pPr>
            <a:lvl2pPr>
              <a:defRPr sz="2000"/>
            </a:lvl2pPr>
            <a:lvl3pPr>
              <a:defRPr sz="1800"/>
            </a:lvl3pPr>
            <a:lvl4pPr>
              <a:defRPr sz="1600"/>
            </a:lvl4pPr>
            <a:lvl5pPr>
              <a:defRPr sz="1600"/>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Date Placeholder 6"/>
          <p:cNvSpPr>
            <a:spLocks noGrp="1"/>
          </p:cNvSpPr>
          <p:nvPr>
            <p:ph type="dt" sz="half" idx="10"/>
          </p:nvPr>
        </p:nvSpPr>
        <p:spPr/>
        <p:txBody>
          <a:bodyPr/>
          <a:lstStyle/>
          <a:p>
            <a:fld id="{7B7022AB-BBF6-452E-B397-6F61124640FE}" type="datetimeFigureOut">
              <a:rPr lang="en-GB" smtClean="0"/>
              <a:t>07/09/2022</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707899C4-BF77-49ED-BB70-6863389EB688}" type="slidenum">
              <a:rPr lang="en-GB" smtClean="0"/>
              <a:t>‹#›</a:t>
            </a:fld>
            <a:endParaRPr lang="en-GB"/>
          </a:p>
        </p:txBody>
      </p:sp>
      <p:pic>
        <p:nvPicPr>
          <p:cNvPr id="11" name="Picture 10">
            <a:extLst>
              <a:ext uri="{FF2B5EF4-FFF2-40B4-BE49-F238E27FC236}">
                <a16:creationId xmlns:a16="http://schemas.microsoft.com/office/drawing/2014/main" id="{6A73F0C9-1536-4182-B264-08858B669182}"/>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116384" y="365126"/>
            <a:ext cx="2794111" cy="599150"/>
          </a:xfrm>
          <a:prstGeom prst="rect">
            <a:avLst/>
          </a:prstGeom>
        </p:spPr>
      </p:pic>
    </p:spTree>
    <p:extLst>
      <p:ext uri="{BB962C8B-B14F-4D97-AF65-F5344CB8AC3E}">
        <p14:creationId xmlns:p14="http://schemas.microsoft.com/office/powerpoint/2010/main" val="178712464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6"/>
            <a:ext cx="5180753" cy="1325563"/>
          </a:xfrm>
        </p:spPr>
        <p:txBody>
          <a:bodyPr>
            <a:normAutofit/>
          </a:bodyPr>
          <a:lstStyle>
            <a:lvl1pPr>
              <a:defRPr sz="4000">
                <a:solidFill>
                  <a:schemeClr val="accent1"/>
                </a:solidFill>
              </a:defRPr>
            </a:lvl1pPr>
          </a:lstStyle>
          <a:p>
            <a:r>
              <a:rPr lang="en-US" dirty="0"/>
              <a:t>Click to edit Master title style</a:t>
            </a:r>
          </a:p>
        </p:txBody>
      </p:sp>
      <p:sp>
        <p:nvSpPr>
          <p:cNvPr id="3" name="Date Placeholder 2"/>
          <p:cNvSpPr>
            <a:spLocks noGrp="1"/>
          </p:cNvSpPr>
          <p:nvPr>
            <p:ph type="dt" sz="half" idx="10"/>
          </p:nvPr>
        </p:nvSpPr>
        <p:spPr/>
        <p:txBody>
          <a:bodyPr/>
          <a:lstStyle/>
          <a:p>
            <a:fld id="{7B7022AB-BBF6-452E-B397-6F61124640FE}" type="datetimeFigureOut">
              <a:rPr lang="en-GB" smtClean="0"/>
              <a:t>07/09/2022</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707899C4-BF77-49ED-BB70-6863389EB688}" type="slidenum">
              <a:rPr lang="en-GB" smtClean="0"/>
              <a:t>‹#›</a:t>
            </a:fld>
            <a:endParaRPr lang="en-GB"/>
          </a:p>
        </p:txBody>
      </p:sp>
      <p:pic>
        <p:nvPicPr>
          <p:cNvPr id="7" name="Picture 6">
            <a:extLst>
              <a:ext uri="{FF2B5EF4-FFF2-40B4-BE49-F238E27FC236}">
                <a16:creationId xmlns:a16="http://schemas.microsoft.com/office/drawing/2014/main" id="{0145EE58-4C88-45FD-A8E9-9AAFA4F78DCE}"/>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116384" y="365126"/>
            <a:ext cx="2794111" cy="599150"/>
          </a:xfrm>
          <a:prstGeom prst="rect">
            <a:avLst/>
          </a:prstGeom>
        </p:spPr>
      </p:pic>
    </p:spTree>
    <p:extLst>
      <p:ext uri="{BB962C8B-B14F-4D97-AF65-F5344CB8AC3E}">
        <p14:creationId xmlns:p14="http://schemas.microsoft.com/office/powerpoint/2010/main" val="423838230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B7022AB-BBF6-452E-B397-6F61124640FE}" type="datetimeFigureOut">
              <a:rPr lang="en-GB" smtClean="0"/>
              <a:t>07/09/2022</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707899C4-BF77-49ED-BB70-6863389EB688}" type="slidenum">
              <a:rPr lang="en-GB" smtClean="0"/>
              <a:t>‹#›</a:t>
            </a:fld>
            <a:endParaRPr lang="en-GB"/>
          </a:p>
        </p:txBody>
      </p:sp>
      <p:pic>
        <p:nvPicPr>
          <p:cNvPr id="5" name="Picture 4">
            <a:extLst>
              <a:ext uri="{FF2B5EF4-FFF2-40B4-BE49-F238E27FC236}">
                <a16:creationId xmlns:a16="http://schemas.microsoft.com/office/drawing/2014/main" id="{09DFBD8D-2477-45A2-991C-662E40DF81E4}"/>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116384" y="365126"/>
            <a:ext cx="2794111" cy="599150"/>
          </a:xfrm>
          <a:prstGeom prst="rect">
            <a:avLst/>
          </a:prstGeom>
        </p:spPr>
      </p:pic>
    </p:spTree>
    <p:extLst>
      <p:ext uri="{BB962C8B-B14F-4D97-AF65-F5344CB8AC3E}">
        <p14:creationId xmlns:p14="http://schemas.microsoft.com/office/powerpoint/2010/main" val="357342686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t">
            <a:normAutofit/>
          </a:bodyPr>
          <a:lstStyle>
            <a:lvl1pPr>
              <a:defRPr sz="2800">
                <a:solidFill>
                  <a:schemeClr val="accent1"/>
                </a:solidFill>
              </a:defRPr>
            </a:lvl1pPr>
          </a:lstStyle>
          <a:p>
            <a:r>
              <a:rPr lang="en-US" dirty="0"/>
              <a:t>Click to edit Master title style</a:t>
            </a:r>
          </a:p>
        </p:txBody>
      </p:sp>
      <p:sp>
        <p:nvSpPr>
          <p:cNvPr id="3" name="Content Placeholder 2"/>
          <p:cNvSpPr>
            <a:spLocks noGrp="1"/>
          </p:cNvSpPr>
          <p:nvPr>
            <p:ph idx="1"/>
          </p:nvPr>
        </p:nvSpPr>
        <p:spPr>
          <a:xfrm>
            <a:off x="3887391" y="2057400"/>
            <a:ext cx="4629150" cy="3803651"/>
          </a:xfrm>
        </p:spPr>
        <p:txBody>
          <a:bodyPr>
            <a:normAutofit/>
          </a:bodyPr>
          <a:lstStyle>
            <a:lvl1pPr>
              <a:defRPr sz="2400"/>
            </a:lvl1pPr>
            <a:lvl2pPr>
              <a:defRPr sz="2000"/>
            </a:lvl2pPr>
            <a:lvl3pPr>
              <a:defRPr sz="1800"/>
            </a:lvl3pPr>
            <a:lvl4pPr>
              <a:defRPr sz="1600"/>
            </a:lvl4pPr>
            <a:lvl5pPr>
              <a:defRPr sz="1600"/>
            </a:lvl5pPr>
            <a:lvl6pPr>
              <a:defRPr sz="2000"/>
            </a:lvl6pPr>
            <a:lvl7pPr>
              <a:defRPr sz="2000"/>
            </a:lvl7pPr>
            <a:lvl8pPr>
              <a:defRPr sz="2000"/>
            </a:lvl8pPr>
            <a:lvl9pPr>
              <a:defRPr sz="2000"/>
            </a:lvl9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p:cNvSpPr>
            <a:spLocks noGrp="1"/>
          </p:cNvSpPr>
          <p:nvPr>
            <p:ph type="body" sz="half" idx="2"/>
          </p:nvPr>
        </p:nvSpPr>
        <p:spPr>
          <a:xfrm>
            <a:off x="629841" y="2057400"/>
            <a:ext cx="2949178" cy="3811588"/>
          </a:xfrm>
        </p:spPr>
        <p:txBody>
          <a:bodyPr>
            <a:normAutofit/>
          </a:bodyPr>
          <a:lstStyle>
            <a:lvl1pPr marL="0" indent="0">
              <a:buNone/>
              <a:defRPr sz="2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Edit Master text styles</a:t>
            </a:r>
          </a:p>
        </p:txBody>
      </p:sp>
      <p:sp>
        <p:nvSpPr>
          <p:cNvPr id="5" name="Date Placeholder 4"/>
          <p:cNvSpPr>
            <a:spLocks noGrp="1"/>
          </p:cNvSpPr>
          <p:nvPr>
            <p:ph type="dt" sz="half" idx="10"/>
          </p:nvPr>
        </p:nvSpPr>
        <p:spPr/>
        <p:txBody>
          <a:bodyPr/>
          <a:lstStyle/>
          <a:p>
            <a:fld id="{7B7022AB-BBF6-452E-B397-6F61124640FE}" type="datetimeFigureOut">
              <a:rPr lang="en-GB" smtClean="0"/>
              <a:t>07/09/2022</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707899C4-BF77-49ED-BB70-6863389EB688}" type="slidenum">
              <a:rPr lang="en-GB" smtClean="0"/>
              <a:t>‹#›</a:t>
            </a:fld>
            <a:endParaRPr lang="en-GB"/>
          </a:p>
        </p:txBody>
      </p:sp>
      <p:pic>
        <p:nvPicPr>
          <p:cNvPr id="8" name="Picture 7">
            <a:extLst>
              <a:ext uri="{FF2B5EF4-FFF2-40B4-BE49-F238E27FC236}">
                <a16:creationId xmlns:a16="http://schemas.microsoft.com/office/drawing/2014/main" id="{2BF28382-3354-4F47-9C92-2BD08D485B80}"/>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116384" y="365126"/>
            <a:ext cx="2794111" cy="599150"/>
          </a:xfrm>
          <a:prstGeom prst="rect">
            <a:avLst/>
          </a:prstGeom>
        </p:spPr>
      </p:pic>
    </p:spTree>
    <p:extLst>
      <p:ext uri="{BB962C8B-B14F-4D97-AF65-F5344CB8AC3E}">
        <p14:creationId xmlns:p14="http://schemas.microsoft.com/office/powerpoint/2010/main" val="278438591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t">
            <a:normAutofit/>
          </a:bodyPr>
          <a:lstStyle>
            <a:lvl1pPr>
              <a:defRPr sz="2800">
                <a:solidFill>
                  <a:schemeClr val="accent1"/>
                </a:solidFill>
              </a:defRPr>
            </a:lvl1pPr>
          </a:lstStyle>
          <a:p>
            <a:r>
              <a:rPr lang="en-US" dirty="0"/>
              <a:t>Click to edit Master title style</a:t>
            </a:r>
          </a:p>
        </p:txBody>
      </p:sp>
      <p:sp>
        <p:nvSpPr>
          <p:cNvPr id="3" name="Picture Placeholder 2"/>
          <p:cNvSpPr>
            <a:spLocks noGrp="1" noChangeAspect="1"/>
          </p:cNvSpPr>
          <p:nvPr>
            <p:ph type="pic" idx="1"/>
          </p:nvPr>
        </p:nvSpPr>
        <p:spPr>
          <a:xfrm>
            <a:off x="3887391" y="1451639"/>
            <a:ext cx="4629150" cy="4409412"/>
          </a:xfrm>
        </p:spPr>
        <p:txBody>
          <a:bodyPr anchor="t">
            <a:normAutofit/>
          </a:bodyPr>
          <a:lstStyle>
            <a:lvl1pPr marL="0" indent="0">
              <a:buNone/>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p:cNvSpPr>
            <a:spLocks noGrp="1"/>
          </p:cNvSpPr>
          <p:nvPr>
            <p:ph type="body" sz="half" idx="2"/>
          </p:nvPr>
        </p:nvSpPr>
        <p:spPr>
          <a:xfrm>
            <a:off x="629841" y="2057400"/>
            <a:ext cx="2949178" cy="3811588"/>
          </a:xfrm>
        </p:spPr>
        <p:txBody>
          <a:bodyPr>
            <a:normAutofit/>
          </a:bodyPr>
          <a:lstStyle>
            <a:lvl1pPr marL="0" indent="0">
              <a:buNone/>
              <a:defRPr sz="2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Edit Master text styles</a:t>
            </a:r>
          </a:p>
        </p:txBody>
      </p:sp>
      <p:sp>
        <p:nvSpPr>
          <p:cNvPr id="5" name="Date Placeholder 4"/>
          <p:cNvSpPr>
            <a:spLocks noGrp="1"/>
          </p:cNvSpPr>
          <p:nvPr>
            <p:ph type="dt" sz="half" idx="10"/>
          </p:nvPr>
        </p:nvSpPr>
        <p:spPr/>
        <p:txBody>
          <a:bodyPr/>
          <a:lstStyle/>
          <a:p>
            <a:fld id="{7B7022AB-BBF6-452E-B397-6F61124640FE}" type="datetimeFigureOut">
              <a:rPr lang="en-GB" smtClean="0"/>
              <a:t>07/09/2022</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707899C4-BF77-49ED-BB70-6863389EB688}" type="slidenum">
              <a:rPr lang="en-GB" smtClean="0"/>
              <a:t>‹#›</a:t>
            </a:fld>
            <a:endParaRPr lang="en-GB"/>
          </a:p>
        </p:txBody>
      </p:sp>
      <p:pic>
        <p:nvPicPr>
          <p:cNvPr id="8" name="Picture 7">
            <a:extLst>
              <a:ext uri="{FF2B5EF4-FFF2-40B4-BE49-F238E27FC236}">
                <a16:creationId xmlns:a16="http://schemas.microsoft.com/office/drawing/2014/main" id="{04E8E9B7-0811-4701-A60E-A6A08E9A9538}"/>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116384" y="365126"/>
            <a:ext cx="2794111" cy="599150"/>
          </a:xfrm>
          <a:prstGeom prst="rect">
            <a:avLst/>
          </a:prstGeom>
        </p:spPr>
      </p:pic>
    </p:spTree>
    <p:extLst>
      <p:ext uri="{BB962C8B-B14F-4D97-AF65-F5344CB8AC3E}">
        <p14:creationId xmlns:p14="http://schemas.microsoft.com/office/powerpoint/2010/main" val="108306693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B7022AB-BBF6-452E-B397-6F61124640FE}" type="datetimeFigureOut">
              <a:rPr lang="en-GB" smtClean="0"/>
              <a:t>07/09/2022</a:t>
            </a:fld>
            <a:endParaRPr lang="en-GB"/>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07899C4-BF77-49ED-BB70-6863389EB688}" type="slidenum">
              <a:rPr lang="en-GB" smtClean="0"/>
              <a:t>‹#›</a:t>
            </a:fld>
            <a:endParaRPr lang="en-GB"/>
          </a:p>
        </p:txBody>
      </p:sp>
      <p:sp>
        <p:nvSpPr>
          <p:cNvPr id="12" name="Rectangle 11">
            <a:extLst>
              <a:ext uri="{FF2B5EF4-FFF2-40B4-BE49-F238E27FC236}">
                <a16:creationId xmlns:a16="http://schemas.microsoft.com/office/drawing/2014/main" id="{41279E00-6A85-4559-9A9E-51F66C5F2940}"/>
              </a:ext>
            </a:extLst>
          </p:cNvPr>
          <p:cNvSpPr>
            <a:spLocks noChangeArrowheads="1"/>
          </p:cNvSpPr>
          <p:nvPr userDrawn="1"/>
        </p:nvSpPr>
        <p:spPr bwMode="auto">
          <a:xfrm>
            <a:off x="0" y="6492874"/>
            <a:ext cx="9144000" cy="365125"/>
          </a:xfrm>
          <a:prstGeom prst="rect">
            <a:avLst/>
          </a:prstGeom>
          <a:solidFill>
            <a:schemeClr val="accent1"/>
          </a:solidFill>
          <a:ln w="9525">
            <a:solidFill>
              <a:schemeClr val="accent1"/>
            </a:solidFill>
            <a:round/>
            <a:headEnd/>
            <a:tailEnd/>
          </a:ln>
        </p:spPr>
        <p:txBody>
          <a:bodyPr/>
          <a:lstStyle/>
          <a:p>
            <a:pPr eaLnBrk="0" hangingPunct="0"/>
            <a:endParaRPr lang="en-US" dirty="0"/>
          </a:p>
        </p:txBody>
      </p:sp>
    </p:spTree>
    <p:extLst>
      <p:ext uri="{BB962C8B-B14F-4D97-AF65-F5344CB8AC3E}">
        <p14:creationId xmlns:p14="http://schemas.microsoft.com/office/powerpoint/2010/main" val="57018262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000" kern="1200">
          <a:solidFill>
            <a:schemeClr val="accent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microsoft.com/office/2007/relationships/hdphoto" Target="../media/hdphoto1.wdp"/><Relationship Id="rId4" Type="http://schemas.openxmlformats.org/officeDocument/2006/relationships/image" Target="../media/image4.png"/></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hyperlink" Target="https://www.canvas.ox.ac.uk/" TargetMode="External"/><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7.xml"/><Relationship Id="rId1" Type="http://schemas.openxmlformats.org/officeDocument/2006/relationships/slideLayout" Target="../slideLayouts/slideLayout2.xml"/><Relationship Id="rId5" Type="http://schemas.openxmlformats.org/officeDocument/2006/relationships/image" Target="../media/image11.png"/><Relationship Id="rId4" Type="http://schemas.openxmlformats.org/officeDocument/2006/relationships/hyperlink" Target="mailto:catherine.sloan@hertford.ox.ac.uk" TargetMode="External"/></Relationships>
</file>

<file path=ppt/slides/_rels/slide8.xml.rels><?xml version="1.0" encoding="UTF-8" standalone="yes"?>
<Relationships xmlns="http://schemas.openxmlformats.org/package/2006/relationships"><Relationship Id="rId3" Type="http://schemas.openxmlformats.org/officeDocument/2006/relationships/hyperlink" Target="https://canvas.ox.ac.uk/courses/21629" TargetMode="External"/><Relationship Id="rId2" Type="http://schemas.openxmlformats.org/officeDocument/2006/relationships/notesSlide" Target="../notesSlides/notesSlide8.xml"/><Relationship Id="rId1" Type="http://schemas.openxmlformats.org/officeDocument/2006/relationships/slideLayout" Target="../slideLayouts/slideLayout2.xml"/><Relationship Id="rId5" Type="http://schemas.openxmlformats.org/officeDocument/2006/relationships/hyperlink" Target="https://canvas.ox.ac.uk/courses/21629/pages/canvas-app-for-students" TargetMode="External"/><Relationship Id="rId4" Type="http://schemas.openxmlformats.org/officeDocument/2006/relationships/hyperlink" Target="https://www.youtube.com/channel/UCZ2_OrSvhKSoJcZtvMvR3Ow" TargetMode="External"/></Relationships>
</file>

<file path=ppt/slides/slide1.xml><?xml version="1.0" encoding="utf-8"?>
<p:sld xmlns:a="http://schemas.openxmlformats.org/drawingml/2006/main" xmlns:r="http://schemas.openxmlformats.org/officeDocument/2006/relationships" xmlns:p="http://schemas.openxmlformats.org/presentationml/2006/main" showMasterSp="0">
  <p:cSld>
    <p:bg>
      <p:bgPr>
        <a:solidFill>
          <a:schemeClr val="tx1"/>
        </a:solidFill>
        <a:effectLst/>
      </p:bgPr>
    </p:bg>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74B9D569-29DA-54B5-693B-2019D3D1F09A}"/>
              </a:ext>
              <a:ext uri="{C183D7F6-B498-43B3-948B-1728B52AA6E4}">
                <adec:decorative xmlns:adec="http://schemas.microsoft.com/office/drawing/2017/decorative" val="1"/>
              </a:ext>
            </a:extLst>
          </p:cNvPr>
          <p:cNvPicPr>
            <a:picLocks noChangeAspect="1"/>
          </p:cNvPicPr>
          <p:nvPr/>
        </p:nvPicPr>
        <p:blipFill rotWithShape="1">
          <a:blip r:embed="rId3">
            <a:duotone>
              <a:prstClr val="black"/>
              <a:srgbClr val="37444C">
                <a:tint val="45000"/>
                <a:satMod val="400000"/>
              </a:srgbClr>
            </a:duotone>
          </a:blip>
          <a:srcRect l="38904" t="3703" r="26511"/>
          <a:stretch/>
        </p:blipFill>
        <p:spPr>
          <a:xfrm>
            <a:off x="0" y="0"/>
            <a:ext cx="9144000" cy="6868639"/>
          </a:xfrm>
          <a:prstGeom prst="rect">
            <a:avLst/>
          </a:prstGeom>
        </p:spPr>
      </p:pic>
      <p:sp>
        <p:nvSpPr>
          <p:cNvPr id="9" name="TextBox 8">
            <a:extLst>
              <a:ext uri="{FF2B5EF4-FFF2-40B4-BE49-F238E27FC236}">
                <a16:creationId xmlns:a16="http://schemas.microsoft.com/office/drawing/2014/main" id="{4F4FECE1-7738-2BC6-E579-BE988B96CA3A}"/>
              </a:ext>
            </a:extLst>
          </p:cNvPr>
          <p:cNvSpPr txBox="1"/>
          <p:nvPr/>
        </p:nvSpPr>
        <p:spPr>
          <a:xfrm>
            <a:off x="3420094" y="1574855"/>
            <a:ext cx="3024554" cy="523220"/>
          </a:xfrm>
          <a:prstGeom prst="rect">
            <a:avLst/>
          </a:prstGeom>
          <a:noFill/>
        </p:spPr>
        <p:txBody>
          <a:bodyPr wrap="square" rtlCol="0">
            <a:spAutoFit/>
          </a:bodyPr>
          <a:lstStyle/>
          <a:p>
            <a:r>
              <a:rPr lang="en-GB" sz="2800" dirty="0">
                <a:solidFill>
                  <a:schemeClr val="bg1"/>
                </a:solidFill>
                <a:latin typeface="+mj-lt"/>
              </a:rPr>
              <a:t>  Hertford College</a:t>
            </a:r>
          </a:p>
        </p:txBody>
      </p:sp>
      <p:pic>
        <p:nvPicPr>
          <p:cNvPr id="12" name="Picture 11">
            <a:extLst>
              <a:ext uri="{FF2B5EF4-FFF2-40B4-BE49-F238E27FC236}">
                <a16:creationId xmlns:a16="http://schemas.microsoft.com/office/drawing/2014/main" id="{466C8520-C1A3-1559-EB63-7DDFA8A5D5F8}"/>
              </a:ext>
              <a:ext uri="{C183D7F6-B498-43B3-948B-1728B52AA6E4}">
                <adec:decorative xmlns:adec="http://schemas.microsoft.com/office/drawing/2017/decorative" val="1"/>
              </a:ext>
            </a:extLst>
          </p:cNvPr>
          <p:cNvPicPr>
            <a:picLocks noChangeAspect="1"/>
          </p:cNvPicPr>
          <p:nvPr/>
        </p:nvPicPr>
        <p:blipFill>
          <a:blip r:embed="rId4">
            <a:extLst>
              <a:ext uri="{BEBA8EAE-BF5A-486C-A8C5-ECC9F3942E4B}">
                <a14:imgProps xmlns:a14="http://schemas.microsoft.com/office/drawing/2010/main">
                  <a14:imgLayer r:embed="rId5">
                    <a14:imgEffect>
                      <a14:backgroundRemoval t="10000" b="90000" l="10000" r="90000">
                        <a14:backgroundMark x1="97693" y1="48092" x2="61737" y2="97688"/>
                        <a14:backgroundMark x1="3528" y1="52832" x2="11805" y2="69364"/>
                      </a14:backgroundRemoval>
                    </a14:imgEffect>
                  </a14:imgLayer>
                </a14:imgProps>
              </a:ext>
              <a:ext uri="{28A0092B-C50C-407E-A947-70E740481C1C}">
                <a14:useLocalDpi xmlns:a14="http://schemas.microsoft.com/office/drawing/2010/main" val="0"/>
              </a:ext>
            </a:extLst>
          </a:blip>
          <a:stretch>
            <a:fillRect/>
          </a:stretch>
        </p:blipFill>
        <p:spPr>
          <a:xfrm>
            <a:off x="3197196" y="1539864"/>
            <a:ext cx="445795" cy="523220"/>
          </a:xfrm>
          <a:prstGeom prst="rect">
            <a:avLst/>
          </a:prstGeom>
        </p:spPr>
      </p:pic>
      <p:sp>
        <p:nvSpPr>
          <p:cNvPr id="14" name="Title 13">
            <a:extLst>
              <a:ext uri="{FF2B5EF4-FFF2-40B4-BE49-F238E27FC236}">
                <a16:creationId xmlns:a16="http://schemas.microsoft.com/office/drawing/2014/main" id="{1B102A41-8586-27D6-F313-BAEBD34AA20E}"/>
              </a:ext>
            </a:extLst>
          </p:cNvPr>
          <p:cNvSpPr>
            <a:spLocks noGrp="1"/>
          </p:cNvSpPr>
          <p:nvPr>
            <p:ph type="title" idx="4294967295"/>
          </p:nvPr>
        </p:nvSpPr>
        <p:spPr>
          <a:xfrm>
            <a:off x="2553194" y="1988545"/>
            <a:ext cx="4631377" cy="3228804"/>
          </a:xfrm>
        </p:spPr>
        <p:txBody>
          <a:bodyPr>
            <a:normAutofit fontScale="90000"/>
          </a:bodyPr>
          <a:lstStyle/>
          <a:p>
            <a:r>
              <a:rPr lang="en-GB" sz="8000" dirty="0">
                <a:solidFill>
                  <a:schemeClr val="bg1"/>
                </a:solidFill>
                <a:latin typeface="Segoe UI Semibold" panose="020B0702040204020203" pitchFamily="34" charset="0"/>
                <a:cs typeface="Segoe UI Semibold" panose="020B0702040204020203" pitchFamily="34" charset="0"/>
              </a:rPr>
              <a:t>HOW DO I LOG INTO CANVAS?</a:t>
            </a:r>
            <a:endParaRPr lang="en-GB" dirty="0"/>
          </a:p>
        </p:txBody>
      </p:sp>
    </p:spTree>
    <p:extLst>
      <p:ext uri="{BB962C8B-B14F-4D97-AF65-F5344CB8AC3E}">
        <p14:creationId xmlns:p14="http://schemas.microsoft.com/office/powerpoint/2010/main" val="1509471201"/>
      </p:ext>
    </p:extLst>
  </p:cSld>
  <p:clrMapOvr>
    <a:masterClrMapping/>
  </p:clrMapOvr>
  <mc:AlternateContent xmlns:mc="http://schemas.openxmlformats.org/markup-compatibility/2006" xmlns:p14="http://schemas.microsoft.com/office/powerpoint/2010/main">
    <mc:Choice Requires="p14">
      <p:transition spd="slow" p14:dur="2000" advTm="596"/>
    </mc:Choice>
    <mc:Fallback xmlns="">
      <p:transition spd="slow" advTm="596"/>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D2AB80-12A0-494D-9CC9-258536DA2B3E}"/>
              </a:ext>
            </a:extLst>
          </p:cNvPr>
          <p:cNvSpPr>
            <a:spLocks noGrp="1"/>
          </p:cNvSpPr>
          <p:nvPr>
            <p:ph type="title"/>
          </p:nvPr>
        </p:nvSpPr>
        <p:spPr/>
        <p:txBody>
          <a:bodyPr/>
          <a:lstStyle/>
          <a:p>
            <a:r>
              <a:rPr lang="en-GB" dirty="0"/>
              <a:t>Canvas</a:t>
            </a:r>
          </a:p>
        </p:txBody>
      </p:sp>
      <p:sp>
        <p:nvSpPr>
          <p:cNvPr id="3" name="Content Placeholder 2">
            <a:extLst>
              <a:ext uri="{FF2B5EF4-FFF2-40B4-BE49-F238E27FC236}">
                <a16:creationId xmlns:a16="http://schemas.microsoft.com/office/drawing/2014/main" id="{2B7A9534-CC9D-4749-BB15-878CDCF00AE1}"/>
              </a:ext>
            </a:extLst>
          </p:cNvPr>
          <p:cNvSpPr>
            <a:spLocks noGrp="1"/>
          </p:cNvSpPr>
          <p:nvPr>
            <p:ph idx="1"/>
          </p:nvPr>
        </p:nvSpPr>
        <p:spPr/>
        <p:txBody>
          <a:bodyPr/>
          <a:lstStyle/>
          <a:p>
            <a:pPr marL="0" indent="0">
              <a:spcAft>
                <a:spcPts val="600"/>
              </a:spcAft>
              <a:buNone/>
            </a:pPr>
            <a:r>
              <a:rPr lang="en-GB" dirty="0"/>
              <a:t>Website at the University of Oxford, for you to access:</a:t>
            </a:r>
          </a:p>
          <a:p>
            <a:pPr>
              <a:spcAft>
                <a:spcPts val="600"/>
              </a:spcAft>
            </a:pPr>
            <a:r>
              <a:rPr lang="en-GB" dirty="0"/>
              <a:t>recordings of lectures</a:t>
            </a:r>
          </a:p>
          <a:p>
            <a:pPr>
              <a:spcAft>
                <a:spcPts val="600"/>
              </a:spcAft>
            </a:pPr>
            <a:r>
              <a:rPr lang="en-GB" dirty="0"/>
              <a:t>course materials</a:t>
            </a:r>
          </a:p>
          <a:p>
            <a:pPr>
              <a:spcAft>
                <a:spcPts val="600"/>
              </a:spcAft>
            </a:pPr>
            <a:r>
              <a:rPr lang="en-GB" dirty="0"/>
              <a:t>handbooks and exam guides</a:t>
            </a:r>
          </a:p>
          <a:p>
            <a:pPr marL="0" indent="0">
              <a:spcBef>
                <a:spcPts val="0"/>
              </a:spcBef>
              <a:buNone/>
            </a:pPr>
            <a:endParaRPr lang="en-GB" sz="1600" dirty="0"/>
          </a:p>
          <a:p>
            <a:pPr marL="0" indent="0">
              <a:buNone/>
            </a:pPr>
            <a:endParaRPr lang="en-GB" sz="1200" dirty="0"/>
          </a:p>
          <a:p>
            <a:pPr marL="0" indent="0">
              <a:buNone/>
            </a:pPr>
            <a:r>
              <a:rPr lang="en-GB" dirty="0"/>
              <a:t>You need to have activated your SSO (Single Sign-On) to use Canvas.</a:t>
            </a:r>
          </a:p>
          <a:p>
            <a:pPr marL="0" indent="0">
              <a:buNone/>
            </a:pPr>
            <a:endParaRPr lang="en-GB" dirty="0"/>
          </a:p>
          <a:p>
            <a:pPr marL="0" indent="0">
              <a:buNone/>
            </a:pPr>
            <a:endParaRPr lang="en-GB" dirty="0"/>
          </a:p>
        </p:txBody>
      </p:sp>
      <p:pic>
        <p:nvPicPr>
          <p:cNvPr id="8" name="Picture 7" descr="This is the icon for the Canvas Student app.">
            <a:extLst>
              <a:ext uri="{FF2B5EF4-FFF2-40B4-BE49-F238E27FC236}">
                <a16:creationId xmlns:a16="http://schemas.microsoft.com/office/drawing/2014/main" id="{69D0BF06-AD83-A1B2-C0FA-97D838A880D9}"/>
              </a:ext>
            </a:extLst>
          </p:cNvPr>
          <p:cNvPicPr>
            <a:picLocks noChangeAspect="1"/>
          </p:cNvPicPr>
          <p:nvPr/>
        </p:nvPicPr>
        <p:blipFill rotWithShape="1">
          <a:blip r:embed="rId3"/>
          <a:srcRect l="10147" t="10088" r="7504" b="8818"/>
          <a:stretch/>
        </p:blipFill>
        <p:spPr>
          <a:xfrm>
            <a:off x="5204948" y="2358055"/>
            <a:ext cx="3561279" cy="1715255"/>
          </a:xfrm>
          <a:prstGeom prst="rect">
            <a:avLst/>
          </a:prstGeom>
          <a:ln>
            <a:solidFill>
              <a:schemeClr val="bg1">
                <a:lumMod val="50000"/>
              </a:schemeClr>
            </a:solidFill>
          </a:ln>
        </p:spPr>
      </p:pic>
    </p:spTree>
    <p:extLst>
      <p:ext uri="{BB962C8B-B14F-4D97-AF65-F5344CB8AC3E}">
        <p14:creationId xmlns:p14="http://schemas.microsoft.com/office/powerpoint/2010/main" val="361157842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AA4462-F2A7-F071-AD45-E8A2CEACD071}"/>
              </a:ext>
            </a:extLst>
          </p:cNvPr>
          <p:cNvSpPr>
            <a:spLocks noGrp="1"/>
          </p:cNvSpPr>
          <p:nvPr>
            <p:ph type="title"/>
          </p:nvPr>
        </p:nvSpPr>
        <p:spPr>
          <a:xfrm>
            <a:off x="581699" y="356134"/>
            <a:ext cx="2738601" cy="1676603"/>
          </a:xfrm>
        </p:spPr>
        <p:txBody>
          <a:bodyPr>
            <a:normAutofit/>
          </a:bodyPr>
          <a:lstStyle/>
          <a:p>
            <a:r>
              <a:rPr lang="en-GB" sz="3900" dirty="0"/>
              <a:t>Invitations</a:t>
            </a:r>
          </a:p>
        </p:txBody>
      </p:sp>
      <p:sp>
        <p:nvSpPr>
          <p:cNvPr id="3" name="Content Placeholder 2">
            <a:extLst>
              <a:ext uri="{FF2B5EF4-FFF2-40B4-BE49-F238E27FC236}">
                <a16:creationId xmlns:a16="http://schemas.microsoft.com/office/drawing/2014/main" id="{E27DE201-0682-5DAD-2A31-9FA1AE53A890}"/>
              </a:ext>
            </a:extLst>
          </p:cNvPr>
          <p:cNvSpPr>
            <a:spLocks noGrp="1"/>
          </p:cNvSpPr>
          <p:nvPr>
            <p:ph idx="1"/>
          </p:nvPr>
        </p:nvSpPr>
        <p:spPr>
          <a:xfrm>
            <a:off x="486698" y="2032738"/>
            <a:ext cx="3384658" cy="4191082"/>
          </a:xfrm>
        </p:spPr>
        <p:txBody>
          <a:bodyPr>
            <a:noAutofit/>
          </a:bodyPr>
          <a:lstStyle/>
          <a:p>
            <a:pPr marL="0" indent="0">
              <a:spcAft>
                <a:spcPts val="1200"/>
              </a:spcAft>
              <a:buNone/>
            </a:pPr>
            <a:r>
              <a:rPr lang="en-GB" dirty="0"/>
              <a:t>At the beginning of term, you will be added to Canvas courses.</a:t>
            </a:r>
          </a:p>
          <a:p>
            <a:pPr marL="0" indent="0">
              <a:buNone/>
            </a:pPr>
            <a:r>
              <a:rPr lang="en-GB" dirty="0"/>
              <a:t>Access by clicking the link in an email invitation</a:t>
            </a:r>
          </a:p>
          <a:p>
            <a:pPr marL="0" indent="0">
              <a:buNone/>
            </a:pPr>
            <a:r>
              <a:rPr lang="en-GB" b="1" dirty="0"/>
              <a:t>or</a:t>
            </a:r>
          </a:p>
          <a:p>
            <a:pPr marL="0" indent="0">
              <a:buNone/>
            </a:pPr>
            <a:r>
              <a:rPr lang="en-GB" dirty="0"/>
              <a:t>Go straight to </a:t>
            </a:r>
            <a:r>
              <a:rPr lang="en-GB" dirty="0">
                <a:hlinkClick r:id="rId3"/>
              </a:rPr>
              <a:t>https://www.canvas.ox.ac.uk</a:t>
            </a:r>
            <a:r>
              <a:rPr lang="en-GB" dirty="0"/>
              <a:t> and accept the invitation there.</a:t>
            </a:r>
          </a:p>
        </p:txBody>
      </p:sp>
      <p:pic>
        <p:nvPicPr>
          <p:cNvPr id="5" name="Picture 4" descr="Photograph of the website www dot canvas dot ox dot AC dot UK. On the left is a button for Oxford Users. On the right, Other Users.">
            <a:extLst>
              <a:ext uri="{FF2B5EF4-FFF2-40B4-BE49-F238E27FC236}">
                <a16:creationId xmlns:a16="http://schemas.microsoft.com/office/drawing/2014/main" id="{F27E72E0-CDA4-8B16-D18F-82F1D72EBEFE}"/>
              </a:ext>
            </a:extLst>
          </p:cNvPr>
          <p:cNvPicPr>
            <a:picLocks noChangeAspect="1"/>
          </p:cNvPicPr>
          <p:nvPr/>
        </p:nvPicPr>
        <p:blipFill rotWithShape="1">
          <a:blip r:embed="rId4"/>
          <a:srcRect l="21962" r="22436" b="-2"/>
          <a:stretch/>
        </p:blipFill>
        <p:spPr>
          <a:xfrm>
            <a:off x="4025734" y="10"/>
            <a:ext cx="5118265" cy="6857990"/>
          </a:xfrm>
          <a:prstGeom prst="rect">
            <a:avLst/>
          </a:prstGeom>
          <a:effectLst/>
        </p:spPr>
      </p:pic>
    </p:spTree>
    <p:extLst>
      <p:ext uri="{BB962C8B-B14F-4D97-AF65-F5344CB8AC3E}">
        <p14:creationId xmlns:p14="http://schemas.microsoft.com/office/powerpoint/2010/main" val="404421161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520D08-AF11-0AA4-3166-211609325262}"/>
              </a:ext>
            </a:extLst>
          </p:cNvPr>
          <p:cNvSpPr>
            <a:spLocks noGrp="1"/>
          </p:cNvSpPr>
          <p:nvPr>
            <p:ph type="title"/>
          </p:nvPr>
        </p:nvSpPr>
        <p:spPr/>
        <p:txBody>
          <a:bodyPr/>
          <a:lstStyle/>
          <a:p>
            <a:r>
              <a:rPr lang="en-GB" dirty="0"/>
              <a:t>Course cards</a:t>
            </a:r>
          </a:p>
        </p:txBody>
      </p:sp>
      <p:sp>
        <p:nvSpPr>
          <p:cNvPr id="3" name="Content Placeholder 2">
            <a:extLst>
              <a:ext uri="{FF2B5EF4-FFF2-40B4-BE49-F238E27FC236}">
                <a16:creationId xmlns:a16="http://schemas.microsoft.com/office/drawing/2014/main" id="{19ECF3E9-A378-2BF0-E6D3-42FC30D1BB90}"/>
              </a:ext>
            </a:extLst>
          </p:cNvPr>
          <p:cNvSpPr>
            <a:spLocks noGrp="1"/>
          </p:cNvSpPr>
          <p:nvPr>
            <p:ph idx="1"/>
          </p:nvPr>
        </p:nvSpPr>
        <p:spPr>
          <a:xfrm>
            <a:off x="628650" y="1825624"/>
            <a:ext cx="3088327" cy="2826475"/>
          </a:xfrm>
        </p:spPr>
        <p:txBody>
          <a:bodyPr>
            <a:normAutofit/>
          </a:bodyPr>
          <a:lstStyle/>
          <a:p>
            <a:pPr marL="0" indent="0">
              <a:spcAft>
                <a:spcPts val="1200"/>
              </a:spcAft>
              <a:buNone/>
            </a:pPr>
            <a:r>
              <a:rPr lang="en-GB" dirty="0"/>
              <a:t>You will have a course card for different modules.</a:t>
            </a:r>
          </a:p>
          <a:p>
            <a:pPr marL="0" indent="0">
              <a:spcAft>
                <a:spcPts val="1200"/>
              </a:spcAft>
              <a:buNone/>
            </a:pPr>
            <a:r>
              <a:rPr lang="en-GB" dirty="0"/>
              <a:t>All Hertford undergraduates receive a course card for Academic Skills.</a:t>
            </a:r>
          </a:p>
        </p:txBody>
      </p:sp>
      <p:pic>
        <p:nvPicPr>
          <p:cNvPr id="5" name="Picture 4" descr="This is an example of two course cards on Canvas. On the left is Hertford College Academic Skills, with an image of Hertford's bridge. On the right is Oriental Studies Undergraduate Information with an image of library shelves.">
            <a:extLst>
              <a:ext uri="{FF2B5EF4-FFF2-40B4-BE49-F238E27FC236}">
                <a16:creationId xmlns:a16="http://schemas.microsoft.com/office/drawing/2014/main" id="{FCE29A55-BE05-8279-FA43-E58954F3F30C}"/>
              </a:ext>
            </a:extLst>
          </p:cNvPr>
          <p:cNvPicPr>
            <a:picLocks noChangeAspect="1"/>
          </p:cNvPicPr>
          <p:nvPr/>
        </p:nvPicPr>
        <p:blipFill>
          <a:blip r:embed="rId3"/>
          <a:stretch>
            <a:fillRect/>
          </a:stretch>
        </p:blipFill>
        <p:spPr>
          <a:xfrm>
            <a:off x="4049485" y="1625209"/>
            <a:ext cx="4626670" cy="2826475"/>
          </a:xfrm>
          <a:prstGeom prst="rect">
            <a:avLst/>
          </a:prstGeom>
          <a:ln w="127000" cap="sq">
            <a:solidFill>
              <a:srgbClr val="37444C"/>
            </a:solidFill>
            <a:miter lim="800000"/>
          </a:ln>
          <a:effectLst>
            <a:outerShdw blurRad="57150" dist="50800" dir="2700000" algn="tl" rotWithShape="0">
              <a:srgbClr val="000000">
                <a:alpha val="40000"/>
              </a:srgbClr>
            </a:outerShdw>
          </a:effectLst>
        </p:spPr>
      </p:pic>
    </p:spTree>
    <p:extLst>
      <p:ext uri="{BB962C8B-B14F-4D97-AF65-F5344CB8AC3E}">
        <p14:creationId xmlns:p14="http://schemas.microsoft.com/office/powerpoint/2010/main" val="161208418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4967E3-CCA7-F66B-3582-42FF5BAE73DC}"/>
              </a:ext>
            </a:extLst>
          </p:cNvPr>
          <p:cNvSpPr>
            <a:spLocks noGrp="1"/>
          </p:cNvSpPr>
          <p:nvPr>
            <p:ph type="title"/>
          </p:nvPr>
        </p:nvSpPr>
        <p:spPr>
          <a:xfrm>
            <a:off x="486696" y="629266"/>
            <a:ext cx="2629122" cy="1622321"/>
          </a:xfrm>
        </p:spPr>
        <p:txBody>
          <a:bodyPr>
            <a:normAutofit/>
          </a:bodyPr>
          <a:lstStyle/>
          <a:p>
            <a:r>
              <a:rPr lang="en-GB" dirty="0"/>
              <a:t>Modules</a:t>
            </a:r>
          </a:p>
        </p:txBody>
      </p:sp>
      <p:sp>
        <p:nvSpPr>
          <p:cNvPr id="3" name="Content Placeholder 2">
            <a:extLst>
              <a:ext uri="{FF2B5EF4-FFF2-40B4-BE49-F238E27FC236}">
                <a16:creationId xmlns:a16="http://schemas.microsoft.com/office/drawing/2014/main" id="{52F58E68-1054-42E5-19C2-9EB8C356988A}"/>
              </a:ext>
            </a:extLst>
          </p:cNvPr>
          <p:cNvSpPr>
            <a:spLocks noGrp="1"/>
          </p:cNvSpPr>
          <p:nvPr>
            <p:ph idx="1"/>
          </p:nvPr>
        </p:nvSpPr>
        <p:spPr>
          <a:xfrm>
            <a:off x="486696" y="2251587"/>
            <a:ext cx="2629120" cy="3785419"/>
          </a:xfrm>
        </p:spPr>
        <p:txBody>
          <a:bodyPr>
            <a:noAutofit/>
          </a:bodyPr>
          <a:lstStyle/>
          <a:p>
            <a:pPr marL="0" indent="0">
              <a:buNone/>
            </a:pPr>
            <a:r>
              <a:rPr lang="en-GB" dirty="0"/>
              <a:t>Each Canvas site stores the course contents under ‘Modules’.</a:t>
            </a:r>
          </a:p>
          <a:p>
            <a:pPr marL="0" indent="0">
              <a:buNone/>
            </a:pPr>
            <a:endParaRPr lang="en-GB" sz="1200" dirty="0"/>
          </a:p>
          <a:p>
            <a:pPr marL="0" indent="0">
              <a:buNone/>
            </a:pPr>
            <a:r>
              <a:rPr lang="en-GB" dirty="0"/>
              <a:t>You can return to this page any time by clicking </a:t>
            </a:r>
            <a:r>
              <a:rPr lang="en-GB" b="1" dirty="0">
                <a:solidFill>
                  <a:srgbClr val="00B0F0"/>
                </a:solidFill>
              </a:rPr>
              <a:t>Modules</a:t>
            </a:r>
            <a:r>
              <a:rPr lang="en-GB" dirty="0"/>
              <a:t> in the Navigation Menu.</a:t>
            </a:r>
          </a:p>
        </p:txBody>
      </p:sp>
      <p:sp>
        <p:nvSpPr>
          <p:cNvPr id="17" name="Rectangle 16">
            <a:extLst>
              <a:ext uri="{FF2B5EF4-FFF2-40B4-BE49-F238E27FC236}">
                <a16:creationId xmlns:a16="http://schemas.microsoft.com/office/drawing/2014/main" id="{5E39A796-BE83-48B1-B33F-35C4A32AAB5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479292" y="0"/>
            <a:ext cx="5664708" cy="6858000"/>
          </a:xfrm>
          <a:prstGeom prst="rect">
            <a:avLst/>
          </a:prstGeom>
          <a:solidFill>
            <a:srgbClr val="C8CA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ounded Rectangle 9">
            <a:extLst>
              <a:ext uri="{FF2B5EF4-FFF2-40B4-BE49-F238E27FC236}">
                <a16:creationId xmlns:a16="http://schemas.microsoft.com/office/drawing/2014/main" id="{72F84B47-E267-4194-8194-831DB7B5547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842766" y="557784"/>
            <a:ext cx="4938073" cy="5739187"/>
          </a:xfrm>
          <a:prstGeom prst="roundRect">
            <a:avLst>
              <a:gd name="adj" fmla="val 0"/>
            </a:avLst>
          </a:prstGeom>
          <a:solidFill>
            <a:srgbClr val="FFFFFF"/>
          </a:solidFill>
          <a:ln w="9525">
            <a:solidFill>
              <a:srgbClr val="C8CACA"/>
            </a:solidFill>
          </a:ln>
          <a:effectLst>
            <a:outerShdw blurRad="57150" dist="19050" dir="5400000" algn="t" rotWithShape="0">
              <a:prstClr val="black">
                <a:alpha val="6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This is a screenshot of the Modules page of Canvas. On the right is a heading, Welcome, followed by links to pages and documents, before a second heading, Induction. On the right is a Navigation Menu in light blue. ">
            <a:extLst>
              <a:ext uri="{FF2B5EF4-FFF2-40B4-BE49-F238E27FC236}">
                <a16:creationId xmlns:a16="http://schemas.microsoft.com/office/drawing/2014/main" id="{EF932602-4767-CBB4-17A3-63CB9F7F175C}"/>
              </a:ext>
            </a:extLst>
          </p:cNvPr>
          <p:cNvPicPr>
            <a:picLocks noChangeAspect="1"/>
          </p:cNvPicPr>
          <p:nvPr/>
        </p:nvPicPr>
        <p:blipFill rotWithShape="1">
          <a:blip r:embed="rId3"/>
          <a:srcRect r="3249"/>
          <a:stretch/>
        </p:blipFill>
        <p:spPr>
          <a:xfrm>
            <a:off x="4201534" y="807593"/>
            <a:ext cx="4220221" cy="5239568"/>
          </a:xfrm>
          <a:prstGeom prst="rect">
            <a:avLst/>
          </a:prstGeom>
          <a:effectLst/>
        </p:spPr>
      </p:pic>
      <p:sp>
        <p:nvSpPr>
          <p:cNvPr id="6" name="Oval 5">
            <a:extLst>
              <a:ext uri="{FF2B5EF4-FFF2-40B4-BE49-F238E27FC236}">
                <a16:creationId xmlns:a16="http://schemas.microsoft.com/office/drawing/2014/main" id="{B95EE50B-86FE-9192-EA9C-0E81B973EBD0}"/>
              </a:ext>
              <a:ext uri="{C183D7F6-B498-43B3-948B-1728B52AA6E4}">
                <adec:decorative xmlns:adec="http://schemas.microsoft.com/office/drawing/2017/decorative" val="1"/>
              </a:ext>
            </a:extLst>
          </p:cNvPr>
          <p:cNvSpPr/>
          <p:nvPr/>
        </p:nvSpPr>
        <p:spPr>
          <a:xfrm>
            <a:off x="4085111" y="1185106"/>
            <a:ext cx="760021" cy="510639"/>
          </a:xfrm>
          <a:prstGeom prst="ellipse">
            <a:avLst/>
          </a:prstGeom>
          <a:noFill/>
          <a:ln w="571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377142163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F57EE4-64EA-754C-2653-583788015D28}"/>
              </a:ext>
            </a:extLst>
          </p:cNvPr>
          <p:cNvSpPr>
            <a:spLocks noGrp="1"/>
          </p:cNvSpPr>
          <p:nvPr>
            <p:ph type="title"/>
          </p:nvPr>
        </p:nvSpPr>
        <p:spPr>
          <a:xfrm>
            <a:off x="486696" y="629266"/>
            <a:ext cx="2629122" cy="1622321"/>
          </a:xfrm>
        </p:spPr>
        <p:txBody>
          <a:bodyPr>
            <a:normAutofit/>
          </a:bodyPr>
          <a:lstStyle/>
          <a:p>
            <a:r>
              <a:rPr lang="en-GB" dirty="0"/>
              <a:t>Navigation Menu</a:t>
            </a:r>
          </a:p>
        </p:txBody>
      </p:sp>
      <p:sp>
        <p:nvSpPr>
          <p:cNvPr id="3" name="Content Placeholder 2">
            <a:extLst>
              <a:ext uri="{FF2B5EF4-FFF2-40B4-BE49-F238E27FC236}">
                <a16:creationId xmlns:a16="http://schemas.microsoft.com/office/drawing/2014/main" id="{0974C18D-6EE6-26C3-3475-9F3CEB44D9C2}"/>
              </a:ext>
            </a:extLst>
          </p:cNvPr>
          <p:cNvSpPr>
            <a:spLocks noGrp="1"/>
          </p:cNvSpPr>
          <p:nvPr>
            <p:ph idx="1"/>
          </p:nvPr>
        </p:nvSpPr>
        <p:spPr>
          <a:xfrm>
            <a:off x="486696" y="2078181"/>
            <a:ext cx="2885896" cy="4218789"/>
          </a:xfrm>
        </p:spPr>
        <p:txBody>
          <a:bodyPr>
            <a:noAutofit/>
          </a:bodyPr>
          <a:lstStyle/>
          <a:p>
            <a:pPr marL="0" indent="0">
              <a:buNone/>
            </a:pPr>
            <a:r>
              <a:rPr lang="en-GB" dirty="0"/>
              <a:t>The Navigation Menu is organised by content type, such as</a:t>
            </a:r>
          </a:p>
          <a:p>
            <a:r>
              <a:rPr lang="en-GB" dirty="0"/>
              <a:t>files</a:t>
            </a:r>
          </a:p>
          <a:p>
            <a:r>
              <a:rPr lang="en-GB" dirty="0"/>
              <a:t>lectures</a:t>
            </a:r>
          </a:p>
          <a:p>
            <a:r>
              <a:rPr lang="en-GB" dirty="0"/>
              <a:t>interactive quizzes</a:t>
            </a:r>
          </a:p>
          <a:p>
            <a:pPr marL="0" indent="0">
              <a:buNone/>
            </a:pPr>
            <a:r>
              <a:rPr lang="en-GB" dirty="0"/>
              <a:t>Clicking </a:t>
            </a:r>
            <a:r>
              <a:rPr lang="en-GB" b="1" dirty="0">
                <a:solidFill>
                  <a:srgbClr val="00B0F0"/>
                </a:solidFill>
              </a:rPr>
              <a:t>Panopto Recordings </a:t>
            </a:r>
            <a:r>
              <a:rPr lang="en-GB" dirty="0"/>
              <a:t>gives access to recorded lectures.</a:t>
            </a:r>
          </a:p>
        </p:txBody>
      </p:sp>
      <p:sp>
        <p:nvSpPr>
          <p:cNvPr id="17" name="Rectangle 16">
            <a:extLst>
              <a:ext uri="{FF2B5EF4-FFF2-40B4-BE49-F238E27FC236}">
                <a16:creationId xmlns:a16="http://schemas.microsoft.com/office/drawing/2014/main" id="{5E39A796-BE83-48B1-B33F-35C4A32AAB5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479292" y="0"/>
            <a:ext cx="5664708" cy="6858000"/>
          </a:xfrm>
          <a:prstGeom prst="rect">
            <a:avLst/>
          </a:prstGeom>
          <a:solidFill>
            <a:srgbClr val="C8CA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ounded Rectangle 9">
            <a:extLst>
              <a:ext uri="{FF2B5EF4-FFF2-40B4-BE49-F238E27FC236}">
                <a16:creationId xmlns:a16="http://schemas.microsoft.com/office/drawing/2014/main" id="{72F84B47-E267-4194-8194-831DB7B5547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842766" y="557784"/>
            <a:ext cx="4938073" cy="5739187"/>
          </a:xfrm>
          <a:prstGeom prst="roundRect">
            <a:avLst>
              <a:gd name="adj" fmla="val 0"/>
            </a:avLst>
          </a:prstGeom>
          <a:solidFill>
            <a:srgbClr val="FFFFFF"/>
          </a:solidFill>
          <a:ln w="9525">
            <a:solidFill>
              <a:srgbClr val="C8CACA"/>
            </a:solidFill>
          </a:ln>
          <a:effectLst>
            <a:outerShdw blurRad="57150" dist="19050" dir="5400000" algn="t" rotWithShape="0">
              <a:prstClr val="black">
                <a:alpha val="6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This is a screenshot of the Panopto recordings in one module. On the right is an example of a talk uploaded to a course on Canvas.">
            <a:extLst>
              <a:ext uri="{FF2B5EF4-FFF2-40B4-BE49-F238E27FC236}">
                <a16:creationId xmlns:a16="http://schemas.microsoft.com/office/drawing/2014/main" id="{2C2DF94D-9B1D-A40A-C4BD-E3A5EEBB0705}"/>
              </a:ext>
            </a:extLst>
          </p:cNvPr>
          <p:cNvPicPr>
            <a:picLocks noChangeAspect="1"/>
          </p:cNvPicPr>
          <p:nvPr/>
        </p:nvPicPr>
        <p:blipFill>
          <a:blip r:embed="rId3"/>
          <a:stretch>
            <a:fillRect/>
          </a:stretch>
        </p:blipFill>
        <p:spPr>
          <a:xfrm>
            <a:off x="3993272" y="831146"/>
            <a:ext cx="4787567" cy="4572126"/>
          </a:xfrm>
          <a:prstGeom prst="rect">
            <a:avLst/>
          </a:prstGeom>
          <a:effectLst/>
        </p:spPr>
      </p:pic>
      <p:sp>
        <p:nvSpPr>
          <p:cNvPr id="6" name="Oval 5">
            <a:extLst>
              <a:ext uri="{FF2B5EF4-FFF2-40B4-BE49-F238E27FC236}">
                <a16:creationId xmlns:a16="http://schemas.microsoft.com/office/drawing/2014/main" id="{ED0174D2-150F-0CA3-8FA5-980590597826}"/>
              </a:ext>
              <a:ext uri="{C183D7F6-B498-43B3-948B-1728B52AA6E4}">
                <adec:decorative xmlns:adec="http://schemas.microsoft.com/office/drawing/2017/decorative" val="1"/>
              </a:ext>
            </a:extLst>
          </p:cNvPr>
          <p:cNvSpPr/>
          <p:nvPr/>
        </p:nvSpPr>
        <p:spPr>
          <a:xfrm>
            <a:off x="3993272" y="1543792"/>
            <a:ext cx="1184370" cy="534390"/>
          </a:xfrm>
          <a:prstGeom prst="ellipse">
            <a:avLst/>
          </a:prstGeom>
          <a:noFill/>
          <a:ln w="571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355171832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748FE2-54EC-C347-81EC-01DF502FE33F}"/>
              </a:ext>
            </a:extLst>
          </p:cNvPr>
          <p:cNvSpPr>
            <a:spLocks noGrp="1"/>
          </p:cNvSpPr>
          <p:nvPr>
            <p:ph type="title"/>
          </p:nvPr>
        </p:nvSpPr>
        <p:spPr>
          <a:xfrm>
            <a:off x="486696" y="4675886"/>
            <a:ext cx="2763774" cy="1608328"/>
          </a:xfrm>
        </p:spPr>
        <p:txBody>
          <a:bodyPr>
            <a:normAutofit/>
          </a:bodyPr>
          <a:lstStyle/>
          <a:p>
            <a:r>
              <a:rPr lang="en-GB" sz="2900" dirty="0"/>
              <a:t>Hertford College Academic Skills </a:t>
            </a:r>
          </a:p>
        </p:txBody>
      </p:sp>
      <p:sp>
        <p:nvSpPr>
          <p:cNvPr id="19" name="Rectangle 18">
            <a:extLst>
              <a:ext uri="{FF2B5EF4-FFF2-40B4-BE49-F238E27FC236}">
                <a16:creationId xmlns:a16="http://schemas.microsoft.com/office/drawing/2014/main" id="{5AAE9118-0436-4488-AC4A-C14DF6A7B6B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1"/>
            <a:ext cx="9144001" cy="4489449"/>
          </a:xfrm>
          <a:prstGeom prst="rect">
            <a:avLst/>
          </a:prstGeom>
          <a:solidFill>
            <a:srgbClr val="C8CA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1" name="Rounded Rectangle 26">
            <a:extLst>
              <a:ext uri="{FF2B5EF4-FFF2-40B4-BE49-F238E27FC236}">
                <a16:creationId xmlns:a16="http://schemas.microsoft.com/office/drawing/2014/main" id="{1B9CAF73-92E0-421B-9CBB-6CAF38509B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41173" y="320843"/>
            <a:ext cx="4210176" cy="3930315"/>
          </a:xfrm>
          <a:prstGeom prst="roundRect">
            <a:avLst>
              <a:gd name="adj" fmla="val 0"/>
            </a:avLst>
          </a:prstGeom>
          <a:solidFill>
            <a:srgbClr val="FFFFFF"/>
          </a:solidFill>
          <a:ln w="9525">
            <a:solidFill>
              <a:srgbClr val="C8CACA"/>
            </a:solidFill>
          </a:ln>
          <a:effectLst>
            <a:outerShdw blurRad="57150" dist="19050" dir="5400000" algn="t" rotWithShape="0">
              <a:prstClr val="black">
                <a:alpha val="6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ounded Rectangle 16">
            <a:extLst>
              <a:ext uri="{FF2B5EF4-FFF2-40B4-BE49-F238E27FC236}">
                <a16:creationId xmlns:a16="http://schemas.microsoft.com/office/drawing/2014/main" id="{A6705D2C-3D75-4306-94DF-E75EE9F2DAA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91061" y="320843"/>
            <a:ext cx="4210177" cy="3930315"/>
          </a:xfrm>
          <a:prstGeom prst="roundRect">
            <a:avLst>
              <a:gd name="adj" fmla="val 0"/>
            </a:avLst>
          </a:prstGeom>
          <a:solidFill>
            <a:srgbClr val="FFFFFF"/>
          </a:solidFill>
          <a:ln w="9525">
            <a:solidFill>
              <a:srgbClr val="C8CACA"/>
            </a:solidFill>
          </a:ln>
          <a:effectLst>
            <a:outerShdw blurRad="57150" dist="19050" dir="5400000" algn="t" rotWithShape="0">
              <a:prstClr val="black">
                <a:alpha val="6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descr="This is the Modules page for Academic Skills. It has the headings 'what's on this page', 'A-Z of study tips', 'apps and tools for study' and more.">
            <a:extLst>
              <a:ext uri="{FF2B5EF4-FFF2-40B4-BE49-F238E27FC236}">
                <a16:creationId xmlns:a16="http://schemas.microsoft.com/office/drawing/2014/main" id="{B5D7FB94-FD13-5D81-FCD0-8974BA02EE9F}"/>
              </a:ext>
            </a:extLst>
          </p:cNvPr>
          <p:cNvPicPr>
            <a:picLocks noChangeAspect="1"/>
          </p:cNvPicPr>
          <p:nvPr/>
        </p:nvPicPr>
        <p:blipFill>
          <a:blip r:embed="rId3"/>
          <a:stretch>
            <a:fillRect/>
          </a:stretch>
        </p:blipFill>
        <p:spPr>
          <a:xfrm>
            <a:off x="4811711" y="538108"/>
            <a:ext cx="4089527" cy="3516993"/>
          </a:xfrm>
          <a:prstGeom prst="rect">
            <a:avLst/>
          </a:prstGeom>
        </p:spPr>
      </p:pic>
      <p:sp>
        <p:nvSpPr>
          <p:cNvPr id="3" name="Content Placeholder 2">
            <a:extLst>
              <a:ext uri="{FF2B5EF4-FFF2-40B4-BE49-F238E27FC236}">
                <a16:creationId xmlns:a16="http://schemas.microsoft.com/office/drawing/2014/main" id="{A3A4208C-2C01-F56A-A1F9-66EA9B0C9EBD}"/>
              </a:ext>
            </a:extLst>
          </p:cNvPr>
          <p:cNvSpPr>
            <a:spLocks noGrp="1"/>
          </p:cNvSpPr>
          <p:nvPr>
            <p:ph idx="1"/>
          </p:nvPr>
        </p:nvSpPr>
        <p:spPr>
          <a:xfrm>
            <a:off x="3894518" y="4672641"/>
            <a:ext cx="5006720" cy="1605083"/>
          </a:xfrm>
        </p:spPr>
        <p:txBody>
          <a:bodyPr anchor="ctr">
            <a:noAutofit/>
          </a:bodyPr>
          <a:lstStyle/>
          <a:p>
            <a:pPr marL="0" indent="0">
              <a:buNone/>
            </a:pPr>
            <a:r>
              <a:rPr lang="en-GB" sz="2200" dirty="0"/>
              <a:t>All Hertford students are added to a Canvas for Hertford College Academic Skills. If you do not get access before Week 0, email: </a:t>
            </a:r>
            <a:r>
              <a:rPr lang="en-GB" sz="2200" dirty="0">
                <a:hlinkClick r:id="rId4"/>
              </a:rPr>
              <a:t>catherine.sloan@hertford.ox.ac.uk</a:t>
            </a:r>
            <a:r>
              <a:rPr lang="en-GB" sz="2200" dirty="0"/>
              <a:t>. </a:t>
            </a:r>
          </a:p>
        </p:txBody>
      </p:sp>
      <p:pic>
        <p:nvPicPr>
          <p:cNvPr id="16" name="Picture 15" descr="Front page of Hertford College Academic Skills. On the left is the light blue Navigation Menu. At the top is a photo of Hertford bridge, with Welcome to Academic Skills at Hertford College under it. Then there is a short welcome text in the middle, and buttons at the bottom which are shortcuts.">
            <a:extLst>
              <a:ext uri="{FF2B5EF4-FFF2-40B4-BE49-F238E27FC236}">
                <a16:creationId xmlns:a16="http://schemas.microsoft.com/office/drawing/2014/main" id="{E947E9FA-3ACE-6061-9F68-763C4016BE34}"/>
              </a:ext>
            </a:extLst>
          </p:cNvPr>
          <p:cNvPicPr>
            <a:picLocks noChangeAspect="1"/>
          </p:cNvPicPr>
          <p:nvPr/>
        </p:nvPicPr>
        <p:blipFill rotWithShape="1">
          <a:blip r:embed="rId5"/>
          <a:srcRect r="2720"/>
          <a:stretch/>
        </p:blipFill>
        <p:spPr>
          <a:xfrm>
            <a:off x="241173" y="573786"/>
            <a:ext cx="4207126" cy="3379943"/>
          </a:xfrm>
          <a:prstGeom prst="rect">
            <a:avLst/>
          </a:prstGeom>
        </p:spPr>
      </p:pic>
    </p:spTree>
    <p:extLst>
      <p:ext uri="{BB962C8B-B14F-4D97-AF65-F5344CB8AC3E}">
        <p14:creationId xmlns:p14="http://schemas.microsoft.com/office/powerpoint/2010/main" val="382579708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7B2121-0811-4345-31D2-EECA6614F37F}"/>
              </a:ext>
            </a:extLst>
          </p:cNvPr>
          <p:cNvSpPr>
            <a:spLocks noGrp="1"/>
          </p:cNvSpPr>
          <p:nvPr>
            <p:ph type="title"/>
          </p:nvPr>
        </p:nvSpPr>
        <p:spPr/>
        <p:txBody>
          <a:bodyPr/>
          <a:lstStyle/>
          <a:p>
            <a:r>
              <a:rPr lang="en-GB" dirty="0"/>
              <a:t>What next?</a:t>
            </a:r>
          </a:p>
        </p:txBody>
      </p:sp>
      <p:sp>
        <p:nvSpPr>
          <p:cNvPr id="3" name="Content Placeholder 2">
            <a:extLst>
              <a:ext uri="{FF2B5EF4-FFF2-40B4-BE49-F238E27FC236}">
                <a16:creationId xmlns:a16="http://schemas.microsoft.com/office/drawing/2014/main" id="{2688AE6B-8BDB-91CA-3397-4FA319902266}"/>
              </a:ext>
            </a:extLst>
          </p:cNvPr>
          <p:cNvSpPr>
            <a:spLocks noGrp="1"/>
          </p:cNvSpPr>
          <p:nvPr>
            <p:ph idx="1"/>
          </p:nvPr>
        </p:nvSpPr>
        <p:spPr/>
        <p:txBody>
          <a:bodyPr/>
          <a:lstStyle/>
          <a:p>
            <a:pPr marL="0" indent="0">
              <a:buNone/>
            </a:pPr>
            <a:r>
              <a:rPr lang="en-GB" dirty="0"/>
              <a:t>If you have any problems, visit these links:</a:t>
            </a:r>
          </a:p>
          <a:p>
            <a:r>
              <a:rPr lang="en-GB" dirty="0">
                <a:hlinkClick r:id="rId3"/>
              </a:rPr>
              <a:t>https://canvas.ox.ac.uk/courses/21629</a:t>
            </a:r>
            <a:r>
              <a:rPr lang="en-GB" dirty="0"/>
              <a:t> </a:t>
            </a:r>
          </a:p>
          <a:p>
            <a:r>
              <a:rPr lang="en-GB" dirty="0">
                <a:hlinkClick r:id="rId4"/>
              </a:rPr>
              <a:t>https://www.youtube.com/channel/UCZ2_OrSvhKSoJcZtvMvR3Ow</a:t>
            </a:r>
            <a:endParaRPr lang="en-GB" dirty="0"/>
          </a:p>
          <a:p>
            <a:pPr marL="0" indent="0">
              <a:buNone/>
            </a:pPr>
            <a:endParaRPr lang="en-GB" dirty="0"/>
          </a:p>
          <a:p>
            <a:pPr marL="0" indent="0">
              <a:buNone/>
            </a:pPr>
            <a:r>
              <a:rPr lang="en-GB" dirty="0"/>
              <a:t>For a guide on downloading the Canvas app to a phone or tablet, visit the link:</a:t>
            </a:r>
          </a:p>
          <a:p>
            <a:r>
              <a:rPr lang="en-GB" dirty="0">
                <a:hlinkClick r:id="rId5"/>
              </a:rPr>
              <a:t>https://canvas.ox.ac.uk/courses/21629/pages/canvas-app-for-students</a:t>
            </a:r>
            <a:r>
              <a:rPr lang="en-GB" dirty="0"/>
              <a:t>  </a:t>
            </a:r>
          </a:p>
        </p:txBody>
      </p:sp>
    </p:spTree>
    <p:extLst>
      <p:ext uri="{BB962C8B-B14F-4D97-AF65-F5344CB8AC3E}">
        <p14:creationId xmlns:p14="http://schemas.microsoft.com/office/powerpoint/2010/main" val="1198124462"/>
      </p:ext>
    </p:extLst>
  </p:cSld>
  <p:clrMapOvr>
    <a:masterClrMapping/>
  </p:clrMapOvr>
</p:sld>
</file>

<file path=ppt/theme/theme1.xml><?xml version="1.0" encoding="utf-8"?>
<a:theme xmlns:a="http://schemas.openxmlformats.org/drawingml/2006/main" name="Office Theme">
  <a:themeElements>
    <a:clrScheme name="Hertford Colour Scheme">
      <a:dk1>
        <a:srgbClr val="37444C"/>
      </a:dk1>
      <a:lt1>
        <a:sysClr val="window" lastClr="FFFFFF"/>
      </a:lt1>
      <a:dk2>
        <a:srgbClr val="000000"/>
      </a:dk2>
      <a:lt2>
        <a:srgbClr val="AAB1B3"/>
      </a:lt2>
      <a:accent1>
        <a:srgbClr val="AF1E37"/>
      </a:accent1>
      <a:accent2>
        <a:srgbClr val="37444C"/>
      </a:accent2>
      <a:accent3>
        <a:srgbClr val="F2A900"/>
      </a:accent3>
      <a:accent4>
        <a:srgbClr val="AAB1B3"/>
      </a:accent4>
      <a:accent5>
        <a:srgbClr val="000000"/>
      </a:accent5>
      <a:accent6>
        <a:srgbClr val="FFFFFF"/>
      </a:accent6>
      <a:hlink>
        <a:srgbClr val="AF1E37"/>
      </a:hlink>
      <a:folHlink>
        <a:srgbClr val="AAB1B3"/>
      </a:folHlink>
    </a:clrScheme>
    <a:fontScheme name="Hertford fonts">
      <a:majorFont>
        <a:latin typeface="Georgia"/>
        <a:ea typeface=""/>
        <a:cs typeface=""/>
      </a:majorFont>
      <a:minorFont>
        <a:latin typeface="Segoe UI"/>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1207</TotalTime>
  <Words>293</Words>
  <Application>Microsoft Office PowerPoint</Application>
  <PresentationFormat>On-screen Show (4:3)</PresentationFormat>
  <Paragraphs>45</Paragraphs>
  <Slides>8</Slides>
  <Notes>8</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8</vt:i4>
      </vt:variant>
    </vt:vector>
  </HeadingPairs>
  <TitlesOfParts>
    <vt:vector size="15" baseType="lpstr">
      <vt:lpstr>Arial</vt:lpstr>
      <vt:lpstr>Calibri</vt:lpstr>
      <vt:lpstr>Georgia</vt:lpstr>
      <vt:lpstr>Segoe UI</vt:lpstr>
      <vt:lpstr>Segoe UI Light</vt:lpstr>
      <vt:lpstr>Segoe UI Semibold</vt:lpstr>
      <vt:lpstr>Office Theme</vt:lpstr>
      <vt:lpstr>HOW DO I LOG INTO CANVAS?</vt:lpstr>
      <vt:lpstr>Canvas</vt:lpstr>
      <vt:lpstr>Invitations</vt:lpstr>
      <vt:lpstr>Course cards</vt:lpstr>
      <vt:lpstr>Modules</vt:lpstr>
      <vt:lpstr>Navigation Menu</vt:lpstr>
      <vt:lpstr>Hertford College Academic Skills </vt:lpstr>
      <vt:lpstr>What next?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Nathan Stazicker</dc:creator>
  <cp:lastModifiedBy>Catherine Sloan</cp:lastModifiedBy>
  <cp:revision>5</cp:revision>
  <dcterms:created xsi:type="dcterms:W3CDTF">2019-06-10T14:20:55Z</dcterms:created>
  <dcterms:modified xsi:type="dcterms:W3CDTF">2022-09-07T13:20:51Z</dcterms:modified>
</cp:coreProperties>
</file>