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6" r:id="rId4"/>
    <p:sldId id="268" r:id="rId5"/>
    <p:sldId id="269" r:id="rId6"/>
    <p:sldId id="257" r:id="rId7"/>
    <p:sldId id="258" r:id="rId8"/>
    <p:sldId id="261" r:id="rId9"/>
    <p:sldId id="262" r:id="rId10"/>
    <p:sldId id="263" r:id="rId11"/>
    <p:sldId id="271" r:id="rId12"/>
    <p:sldId id="264" r:id="rId13"/>
    <p:sldId id="270" r:id="rId14"/>
    <p:sldId id="272" r:id="rId15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egoe UI Semibold" panose="020B0702040204020203" pitchFamily="34" charset="0"/>
      <p:bold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035" autoAdjust="0"/>
  </p:normalViewPr>
  <p:slideViewPr>
    <p:cSldViewPr snapToGrid="0">
      <p:cViewPr varScale="1">
        <p:scale>
          <a:sx n="98" d="100"/>
          <a:sy n="98" d="100"/>
        </p:scale>
        <p:origin x="19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3DF02-4556-46AD-9898-58954CD3A7E2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93B5-73CD-4E28-9D46-80C57A0A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9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tford.ox.ac.uk/unsungscienc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tford.ox.ac.uk/unsungscienc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scientists in the x1 square (or x2 if necessary). Who are these lesser-known scientists? What did they do?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research this individually or as a group if it would help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93B5-73CD-4E28-9D46-80C57A0A21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8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spot any similarities among the most famous ones?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they mostly:</a:t>
            </a:r>
          </a:p>
          <a:p>
            <a:pPr lvl="2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Male?</a:t>
            </a:r>
          </a:p>
          <a:p>
            <a:pPr lvl="2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White?</a:t>
            </a:r>
          </a:p>
          <a:p>
            <a:pPr lvl="2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/ American?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93B5-73CD-4E28-9D46-80C57A0A21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5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www.hertford.ox.ac.uk/unsungscience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one video to watch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video.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probably want to make it full screen using the button at the bottom right of the video.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videos all have subtitles, which you can turn on if you want.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93B5-73CD-4E28-9D46-80C57A0A21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www.hertford.ox.ac.uk/unsungscience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one video to watch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the video.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probably want to make it full screen using the button at the bottom right of the video.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videos all have subtitles, which you can turn on if you want.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93B5-73CD-4E28-9D46-80C57A0A21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2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1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5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6408392"/>
            <a:ext cx="1219200" cy="2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9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1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2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53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BF68-4FE5-475F-8DDE-A1D8C334463B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95FE-F347-4D21-8BFB-500921842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3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tford.ox.ac.uk/unsungsci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tford.ox.ac.uk/unsungscience/vide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30188"/>
            <a:ext cx="6858000" cy="627611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Science in Context</a:t>
            </a:r>
            <a:endParaRPr lang="en-GB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3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14" y="5976850"/>
            <a:ext cx="3261279" cy="6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3741" y="3593365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were / are they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unrecognised</a:t>
            </a:r>
            <a:b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under-appreciated? </a:t>
            </a:r>
          </a:p>
        </p:txBody>
      </p:sp>
    </p:spTree>
    <p:extLst>
      <p:ext uri="{BB962C8B-B14F-4D97-AF65-F5344CB8AC3E}">
        <p14:creationId xmlns:p14="http://schemas.microsoft.com/office/powerpoint/2010/main" val="38471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93" y="2322386"/>
            <a:ext cx="7240436" cy="39996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493" y="2322386"/>
            <a:ext cx="7240436" cy="3999674"/>
          </a:xfrm>
          <a:prstGeom prst="rect">
            <a:avLst/>
          </a:pr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80162" y="2234834"/>
            <a:ext cx="5525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PICK</a:t>
            </a:r>
          </a:p>
          <a:p>
            <a:pPr algn="ctr"/>
            <a:r>
              <a:rPr lang="en-GB" sz="8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ANOTHER</a:t>
            </a:r>
          </a:p>
          <a:p>
            <a:pPr algn="ctr"/>
            <a:r>
              <a:rPr lang="en-GB" sz="88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SCIENTIST</a:t>
            </a:r>
            <a:endParaRPr lang="en-GB" sz="88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5553" y="3008452"/>
            <a:ext cx="7473142" cy="251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Food for thought: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has changed since these</a:t>
            </a:r>
            <a:b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were overlooked?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hasn’t?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5553" y="3008451"/>
            <a:ext cx="7473142" cy="30810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Food for thought: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Does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it matter that most of the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about in school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“pale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male and stale”, i.e. old, white men?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29" y="3009206"/>
            <a:ext cx="7473142" cy="29177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www.hertford.ox.ac.uk/unsungscience</a:t>
            </a:r>
            <a:r>
              <a:rPr lang="en-GB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2360815"/>
            <a:ext cx="8481753" cy="38161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Get into four groups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Challenge: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 As a group, write down the names of as many scientists as you can. You have five minutes.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Scoring: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2 points per scientist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3 bonus points if that scientist</a:t>
            </a:r>
            <a:b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 not named by anyone else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5_minute_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7272" b="25818"/>
          <a:stretch/>
        </p:blipFill>
        <p:spPr>
          <a:xfrm>
            <a:off x="5749637" y="4414058"/>
            <a:ext cx="3048000" cy="1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90" y="2214851"/>
            <a:ext cx="6009352" cy="464314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95303" y="2759827"/>
            <a:ext cx="2269374" cy="15295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named by all four groups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57404" y="2759827"/>
            <a:ext cx="2269374" cy="1529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named by just three groups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5303" y="4834343"/>
            <a:ext cx="2269374" cy="1529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named by just two groups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57404" y="4834343"/>
            <a:ext cx="2269374" cy="1529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named by just one group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8" t="44679"/>
          <a:stretch/>
        </p:blipFill>
        <p:spPr>
          <a:xfrm>
            <a:off x="4197926" y="4289367"/>
            <a:ext cx="3275215" cy="256863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57404" y="4834343"/>
            <a:ext cx="2269374" cy="1529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named by just one group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6690" y="2650867"/>
            <a:ext cx="7043651" cy="371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Look at the scientists named by just one group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Who are they? What did they do?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Any patterns?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0" b="48876"/>
          <a:stretch/>
        </p:blipFill>
        <p:spPr>
          <a:xfrm>
            <a:off x="1463790" y="2214852"/>
            <a:ext cx="3074959" cy="237377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95303" y="2759827"/>
            <a:ext cx="2269374" cy="15295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Scientists named by all four groups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05004" y="3483033"/>
            <a:ext cx="4438996" cy="288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Look at the scientists named by all four groups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you spot any similarities among them?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29" y="3009206"/>
            <a:ext cx="7473142" cy="2917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Go to: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www.hertford.ox.ac.uk/unsungscience/videos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nd pick a scientist!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93" y="2322386"/>
            <a:ext cx="7240436" cy="39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5429" y="4050565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were the scientist’s achievements?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8803" y="3443736"/>
            <a:ext cx="7473142" cy="1876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Would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you class them as an ‘unsung hero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’?</a:t>
            </a:r>
          </a:p>
          <a:p>
            <a:pPr marL="0" indent="0" algn="ctr">
              <a:buNone/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Why / why not?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330</Words>
  <Application>Microsoft Office PowerPoint</Application>
  <PresentationFormat>On-screen Show (4:3)</PresentationFormat>
  <Paragraphs>56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Segoe UI</vt:lpstr>
      <vt:lpstr>Arial</vt:lpstr>
      <vt:lpstr>Segoe UI Semibold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Boast</dc:creator>
  <cp:lastModifiedBy>Kathryn Boast</cp:lastModifiedBy>
  <cp:revision>17</cp:revision>
  <dcterms:created xsi:type="dcterms:W3CDTF">2019-09-13T11:28:45Z</dcterms:created>
  <dcterms:modified xsi:type="dcterms:W3CDTF">2020-01-31T16:33:26Z</dcterms:modified>
</cp:coreProperties>
</file>