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3" r:id="rId9"/>
    <p:sldId id="264" r:id="rId10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84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01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1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59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6408392"/>
            <a:ext cx="1219200" cy="26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3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2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9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9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1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8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12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53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3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rtford.ox.ac.uk/unsungscience/video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095"/>
            <a:ext cx="9144000" cy="4131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14" y="5976850"/>
            <a:ext cx="3261279" cy="6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5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3009206"/>
            <a:ext cx="8778240" cy="2917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Go to:</a:t>
            </a:r>
            <a:endParaRPr lang="en-GB" dirty="0" smtClean="0">
              <a:latin typeface="Segoe UI" panose="020B0502040204020203" pitchFamily="34" charset="0"/>
              <a:cs typeface="Segoe UI" panose="020B0502040204020203" pitchFamily="34" charset="0"/>
              <a:hlinkClick r:id="rId2"/>
            </a:endParaRPr>
          </a:p>
          <a:p>
            <a:pPr marL="0" indent="0" algn="ctr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  <a:hlinkClick r:id="rId2"/>
            </a:endParaRPr>
          </a:p>
          <a:p>
            <a:pPr marL="0" indent="0" algn="ctr"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://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www.hertford.ox.ac.uk/unsungscience/videos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nd pick a scientist!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2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93" y="2322386"/>
            <a:ext cx="7240436" cy="39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5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5429" y="4050565"/>
            <a:ext cx="7473142" cy="1876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did you learn from the video?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7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5429" y="2643448"/>
            <a:ext cx="7473142" cy="32835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Reliability</a:t>
            </a:r>
          </a:p>
          <a:p>
            <a:pPr marL="0" indent="0" algn="ctr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this video a good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source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information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0" indent="0" algn="ctr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Who was it made by? What are its sources?</a:t>
            </a:r>
            <a:b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 can you know if it is accurate?</a:t>
            </a:r>
            <a:endParaRPr lang="en-GB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6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" y="2618508"/>
            <a:ext cx="8794865" cy="35744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Audience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Who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 you think the video is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aimed at?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makes you say 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that?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8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" y="2518756"/>
            <a:ext cx="8794865" cy="36742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Audience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audience is supposed to be 12-13-year-olds.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 you think the video is suitable for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them?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Why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/ why not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4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5429" y="2535382"/>
            <a:ext cx="7473142" cy="38321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Videography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did you like about the video?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would you improve the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video?</a:t>
            </a:r>
          </a:p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Audio? Visuals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? Effects?</a:t>
            </a:r>
          </a:p>
          <a:p>
            <a:pPr marL="0" indent="0" algn="ctr">
              <a:buNone/>
            </a:pP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Storyline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? Is there anything they 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missed?</a:t>
            </a:r>
            <a:b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there anything you’d skip?</a:t>
            </a:r>
          </a:p>
          <a:p>
            <a:pPr marL="0" indent="0" algn="ctr">
              <a:buNone/>
            </a:pP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Tone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0" indent="0" algn="ctr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2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5429" y="3075709"/>
            <a:ext cx="7473142" cy="2851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Food for thought:</a:t>
            </a:r>
          </a:p>
          <a:p>
            <a:pPr marL="0" indent="0" algn="ctr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Imagine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you are a film producer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someone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sent you this as a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proposal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feature film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biopic.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Would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you commission the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film?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Why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/ why not?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8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</TotalTime>
  <Words>93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Segoe UI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Boast</dc:creator>
  <cp:lastModifiedBy>Kathryn Boast</cp:lastModifiedBy>
  <cp:revision>15</cp:revision>
  <dcterms:created xsi:type="dcterms:W3CDTF">2019-09-13T11:28:45Z</dcterms:created>
  <dcterms:modified xsi:type="dcterms:W3CDTF">2020-01-31T16:29:18Z</dcterms:modified>
</cp:coreProperties>
</file>